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7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8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9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0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1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2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3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4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5"/>
  </p:notesMasterIdLst>
  <p:handoutMasterIdLst>
    <p:handoutMasterId r:id="rId36"/>
  </p:handoutMasterIdLst>
  <p:sldIdLst>
    <p:sldId id="278" r:id="rId3"/>
    <p:sldId id="279" r:id="rId4"/>
    <p:sldId id="280" r:id="rId5"/>
    <p:sldId id="281" r:id="rId6"/>
    <p:sldId id="282" r:id="rId7"/>
    <p:sldId id="303" r:id="rId8"/>
    <p:sldId id="304" r:id="rId9"/>
    <p:sldId id="305" r:id="rId10"/>
    <p:sldId id="318" r:id="rId11"/>
    <p:sldId id="306" r:id="rId12"/>
    <p:sldId id="307" r:id="rId13"/>
    <p:sldId id="308" r:id="rId14"/>
    <p:sldId id="309" r:id="rId15"/>
    <p:sldId id="310" r:id="rId16"/>
    <p:sldId id="311" r:id="rId17"/>
    <p:sldId id="301" r:id="rId18"/>
    <p:sldId id="312" r:id="rId19"/>
    <p:sldId id="313" r:id="rId20"/>
    <p:sldId id="314" r:id="rId21"/>
    <p:sldId id="315" r:id="rId22"/>
    <p:sldId id="337" r:id="rId23"/>
    <p:sldId id="317" r:id="rId24"/>
    <p:sldId id="323" r:id="rId25"/>
    <p:sldId id="324" r:id="rId26"/>
    <p:sldId id="343" r:id="rId27"/>
    <p:sldId id="344" r:id="rId28"/>
    <p:sldId id="339" r:id="rId29"/>
    <p:sldId id="340" r:id="rId30"/>
    <p:sldId id="335" r:id="rId31"/>
    <p:sldId id="338" r:id="rId32"/>
    <p:sldId id="345" r:id="rId33"/>
    <p:sldId id="300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5229"/>
    <a:srgbClr val="4B663E"/>
    <a:srgbClr val="7F261F"/>
    <a:srgbClr val="587749"/>
    <a:srgbClr val="E8DCE7"/>
    <a:srgbClr val="D4BED2"/>
    <a:srgbClr val="514A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74" autoAdjust="0"/>
    <p:restoredTop sz="94249" autoAdjust="0"/>
  </p:normalViewPr>
  <p:slideViewPr>
    <p:cSldViewPr snapToGrid="0">
      <p:cViewPr varScale="1">
        <p:scale>
          <a:sx n="69" d="100"/>
          <a:sy n="69" d="100"/>
        </p:scale>
        <p:origin x="594" y="6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200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diagrams/_rels/data21.xml.rels><?xml version="1.0" encoding="UTF-8" standalone="yes"?>
<Relationships xmlns="http://schemas.openxmlformats.org/package/2006/relationships"><Relationship Id="rId2" Type="http://schemas.openxmlformats.org/officeDocument/2006/relationships/hyperlink" Target="mailto:ion@expert-grup.org" TargetMode="External"/><Relationship Id="rId1" Type="http://schemas.openxmlformats.org/officeDocument/2006/relationships/hyperlink" Target="mailto:adrian@expert-grup.org" TargetMode="External"/></Relationships>
</file>

<file path=ppt/diagrams/_rels/drawing21.xml.rels><?xml version="1.0" encoding="UTF-8" standalone="yes"?>
<Relationships xmlns="http://schemas.openxmlformats.org/package/2006/relationships"><Relationship Id="rId2" Type="http://schemas.openxmlformats.org/officeDocument/2006/relationships/hyperlink" Target="mailto:ion@expert-grup.org" TargetMode="External"/><Relationship Id="rId1" Type="http://schemas.openxmlformats.org/officeDocument/2006/relationships/hyperlink" Target="mailto:adrian@expert-grup.org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9F1E32-BD87-4ABA-81DA-AEED6890F49B}" type="doc">
      <dgm:prSet loTypeId="urn:microsoft.com/office/officeart/2005/8/layout/lProcess2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o-RO"/>
        </a:p>
      </dgm:t>
    </dgm:pt>
    <dgm:pt modelId="{5A5D1A4F-63CA-4940-918D-D55CD9F709DD}">
      <dgm:prSet phldrT="[Text]"/>
      <dgm:spPr/>
      <dgm:t>
        <a:bodyPr/>
        <a:lstStyle/>
        <a:p>
          <a:r>
            <a:rPr lang="ro-RO" b="1" dirty="0">
              <a:solidFill>
                <a:srgbClr val="4B663E"/>
              </a:solidFill>
            </a:rPr>
            <a:t>Sinergie relativ înaltă dintre SND „</a:t>
          </a:r>
          <a:r>
            <a:rPr lang="en-GB" b="1" dirty="0">
              <a:solidFill>
                <a:srgbClr val="4B663E"/>
              </a:solidFill>
            </a:rPr>
            <a:t>Moldova 2020” </a:t>
          </a:r>
          <a:r>
            <a:rPr lang="ro-RO" b="1" dirty="0">
              <a:solidFill>
                <a:srgbClr val="4B663E"/>
              </a:solidFill>
            </a:rPr>
            <a:t>și documentele de politici sectoriale</a:t>
          </a:r>
          <a:r>
            <a:rPr lang="en-GB" b="1" dirty="0">
              <a:solidFill>
                <a:srgbClr val="4B663E"/>
              </a:solidFill>
            </a:rPr>
            <a:t>:</a:t>
          </a:r>
          <a:endParaRPr lang="ro-RO" b="1" dirty="0">
            <a:solidFill>
              <a:srgbClr val="4B663E"/>
            </a:solidFill>
          </a:endParaRPr>
        </a:p>
      </dgm:t>
    </dgm:pt>
    <dgm:pt modelId="{46BA8C26-C975-48A2-8033-F31827CD05B4}" type="parTrans" cxnId="{0E25CBD6-72AC-416C-B288-2C729F559609}">
      <dgm:prSet/>
      <dgm:spPr/>
      <dgm:t>
        <a:bodyPr/>
        <a:lstStyle/>
        <a:p>
          <a:endParaRPr lang="ro-RO"/>
        </a:p>
      </dgm:t>
    </dgm:pt>
    <dgm:pt modelId="{0281E18D-479D-4716-97C4-B8CC7E3103D2}" type="sibTrans" cxnId="{0E25CBD6-72AC-416C-B288-2C729F559609}">
      <dgm:prSet/>
      <dgm:spPr/>
      <dgm:t>
        <a:bodyPr/>
        <a:lstStyle/>
        <a:p>
          <a:endParaRPr lang="ro-RO"/>
        </a:p>
      </dgm:t>
    </dgm:pt>
    <dgm:pt modelId="{4B65B1A2-C183-43F1-97D0-739A56E2DC1B}">
      <dgm:prSet custT="1"/>
      <dgm:spPr>
        <a:ln>
          <a:noFill/>
        </a:ln>
      </dgm:spPr>
      <dgm:t>
        <a:bodyPr/>
        <a:lstStyle/>
        <a:p>
          <a:r>
            <a:rPr lang="ro-RO" sz="2600" b="1" dirty="0"/>
            <a:t>Din cauza unui număr mare de strategii</a:t>
          </a:r>
          <a:r>
            <a:rPr lang="en-GB" sz="2600" dirty="0"/>
            <a:t>, </a:t>
          </a:r>
        </a:p>
        <a:p>
          <a:r>
            <a:rPr lang="ro-RO" sz="2600" dirty="0"/>
            <a:t>deși pentru o prioritate (finanțe) nu există un document de politici sectorial</a:t>
          </a:r>
          <a:r>
            <a:rPr lang="en-GB" sz="2600" dirty="0"/>
            <a:t>.</a:t>
          </a:r>
          <a:endParaRPr lang="ro-RO" sz="2600" dirty="0"/>
        </a:p>
      </dgm:t>
    </dgm:pt>
    <dgm:pt modelId="{44C56969-8CEF-4275-9FD4-76D6B06C3DBB}" type="parTrans" cxnId="{E96D5417-65FB-43D8-AA3F-F44FED6C8B12}">
      <dgm:prSet/>
      <dgm:spPr/>
      <dgm:t>
        <a:bodyPr/>
        <a:lstStyle/>
        <a:p>
          <a:endParaRPr lang="ro-RO"/>
        </a:p>
      </dgm:t>
    </dgm:pt>
    <dgm:pt modelId="{09A89BF5-28D3-476A-A670-063F67743241}" type="sibTrans" cxnId="{E96D5417-65FB-43D8-AA3F-F44FED6C8B12}">
      <dgm:prSet/>
      <dgm:spPr/>
      <dgm:t>
        <a:bodyPr/>
        <a:lstStyle/>
        <a:p>
          <a:endParaRPr lang="ro-RO"/>
        </a:p>
      </dgm:t>
    </dgm:pt>
    <dgm:pt modelId="{9B0F9204-C0C6-48BA-B29E-D74F026199D3}">
      <dgm:prSet/>
      <dgm:spPr/>
      <dgm:t>
        <a:bodyPr/>
        <a:lstStyle/>
        <a:p>
          <a:r>
            <a:rPr lang="ro-RO" b="1" dirty="0">
              <a:solidFill>
                <a:srgbClr val="7F261F"/>
              </a:solidFill>
            </a:rPr>
            <a:t>Însă, impact moderat:</a:t>
          </a:r>
        </a:p>
      </dgm:t>
    </dgm:pt>
    <dgm:pt modelId="{B4F6E405-DBAD-4BEE-BF32-CDF93C73571F}" type="parTrans" cxnId="{966B5C3A-E8B6-4A0B-821C-456B833241D3}">
      <dgm:prSet/>
      <dgm:spPr/>
      <dgm:t>
        <a:bodyPr/>
        <a:lstStyle/>
        <a:p>
          <a:endParaRPr lang="ro-RO"/>
        </a:p>
      </dgm:t>
    </dgm:pt>
    <dgm:pt modelId="{83F22FC6-0F8E-49A2-B797-AB475583BBF1}" type="sibTrans" cxnId="{966B5C3A-E8B6-4A0B-821C-456B833241D3}">
      <dgm:prSet/>
      <dgm:spPr/>
      <dgm:t>
        <a:bodyPr/>
        <a:lstStyle/>
        <a:p>
          <a:endParaRPr lang="ro-RO"/>
        </a:p>
      </dgm:t>
    </dgm:pt>
    <dgm:pt modelId="{F69D896E-4D74-4CAC-8807-9C3EC94996CF}">
      <dgm:prSet custT="1"/>
      <dgm:spPr>
        <a:ln>
          <a:noFill/>
        </a:ln>
      </dgm:spPr>
      <dgm:t>
        <a:bodyPr/>
        <a:lstStyle/>
        <a:p>
          <a:r>
            <a:rPr lang="en-GB" sz="2300" b="1" dirty="0"/>
            <a:t>53% </a:t>
          </a:r>
          <a:r>
            <a:rPr lang="ro-RO" sz="2300" b="1" dirty="0"/>
            <a:t>din ținte </a:t>
          </a:r>
          <a:r>
            <a:rPr lang="en-GB" sz="2300" dirty="0"/>
            <a:t>(29 </a:t>
          </a:r>
          <a:r>
            <a:rPr lang="ro-RO" sz="2300" dirty="0"/>
            <a:t>din </a:t>
          </a:r>
          <a:r>
            <a:rPr lang="en-GB" sz="2300" dirty="0"/>
            <a:t>55) </a:t>
          </a:r>
          <a:r>
            <a:rPr lang="ro-RO" sz="2300" b="1" dirty="0"/>
            <a:t>nu au fost atinse</a:t>
          </a:r>
          <a:r>
            <a:rPr lang="en-GB" sz="2300" b="1" dirty="0"/>
            <a:t> </a:t>
          </a:r>
          <a:r>
            <a:rPr lang="en-GB" sz="2300" dirty="0"/>
            <a:t>(</a:t>
          </a:r>
          <a:r>
            <a:rPr lang="ro-RO" sz="2300" dirty="0"/>
            <a:t>până în 2020 situația nu se va schimba esențial</a:t>
          </a:r>
          <a:r>
            <a:rPr lang="en-GB" sz="2300" dirty="0"/>
            <a:t>);</a:t>
          </a:r>
          <a:endParaRPr lang="ro-RO" sz="2300" dirty="0"/>
        </a:p>
      </dgm:t>
    </dgm:pt>
    <dgm:pt modelId="{EF86CD00-49FB-42E3-89BB-597885CC645A}" type="parTrans" cxnId="{8B29DD68-A6F0-455D-8032-59E638F0B83C}">
      <dgm:prSet/>
      <dgm:spPr/>
      <dgm:t>
        <a:bodyPr/>
        <a:lstStyle/>
        <a:p>
          <a:endParaRPr lang="ro-RO"/>
        </a:p>
      </dgm:t>
    </dgm:pt>
    <dgm:pt modelId="{51BC8A9D-1FFF-4A25-A96B-F66C83178B01}" type="sibTrans" cxnId="{8B29DD68-A6F0-455D-8032-59E638F0B83C}">
      <dgm:prSet/>
      <dgm:spPr/>
      <dgm:t>
        <a:bodyPr/>
        <a:lstStyle/>
        <a:p>
          <a:endParaRPr lang="ro-RO"/>
        </a:p>
      </dgm:t>
    </dgm:pt>
    <dgm:pt modelId="{72BB204E-B062-4FAE-B55F-339E705461B2}">
      <dgm:prSet custT="1"/>
      <dgm:spPr>
        <a:ln>
          <a:noFill/>
        </a:ln>
      </dgm:spPr>
      <dgm:t>
        <a:bodyPr/>
        <a:lstStyle/>
        <a:p>
          <a:r>
            <a:rPr lang="ro-RO" sz="2300" b="1" dirty="0"/>
            <a:t>PIB a crescut mai lent </a:t>
          </a:r>
          <a:r>
            <a:rPr lang="ro-RO" sz="2300" b="0" dirty="0"/>
            <a:t>decât ținta</a:t>
          </a:r>
          <a:r>
            <a:rPr lang="en-GB" sz="2300" b="0" dirty="0"/>
            <a:t>: 21</a:t>
          </a:r>
          <a:r>
            <a:rPr lang="ro-RO" sz="2300" dirty="0"/>
            <a:t>,</a:t>
          </a:r>
          <a:r>
            <a:rPr lang="en-GB" sz="2300" dirty="0"/>
            <a:t>1% </a:t>
          </a:r>
          <a:r>
            <a:rPr lang="ro-RO" sz="2300" dirty="0"/>
            <a:t>în comparație cu </a:t>
          </a:r>
          <a:r>
            <a:rPr lang="en-GB" sz="2300" dirty="0"/>
            <a:t>30</a:t>
          </a:r>
          <a:r>
            <a:rPr lang="ro-RO" sz="2300" dirty="0"/>
            <a:t>,</a:t>
          </a:r>
          <a:r>
            <a:rPr lang="en-GB" sz="2300" dirty="0"/>
            <a:t>4% </a:t>
          </a:r>
          <a:r>
            <a:rPr lang="ro-RO" sz="2300" dirty="0"/>
            <a:t>țintit de strategie </a:t>
          </a:r>
          <a:r>
            <a:rPr lang="en-GB" sz="2300" dirty="0"/>
            <a:t>(2010-2015).</a:t>
          </a:r>
          <a:endParaRPr lang="ro-RO" sz="2300" dirty="0"/>
        </a:p>
      </dgm:t>
    </dgm:pt>
    <dgm:pt modelId="{83B94744-F1ED-44EE-9E56-83684AB965E4}" type="parTrans" cxnId="{8436BF13-00D4-48E1-B2DF-913AA178A209}">
      <dgm:prSet/>
      <dgm:spPr/>
      <dgm:t>
        <a:bodyPr/>
        <a:lstStyle/>
        <a:p>
          <a:endParaRPr lang="ro-RO"/>
        </a:p>
      </dgm:t>
    </dgm:pt>
    <dgm:pt modelId="{876E3F00-6545-4B19-9473-917B5CC3606C}" type="sibTrans" cxnId="{8436BF13-00D4-48E1-B2DF-913AA178A209}">
      <dgm:prSet/>
      <dgm:spPr/>
      <dgm:t>
        <a:bodyPr/>
        <a:lstStyle/>
        <a:p>
          <a:endParaRPr lang="ro-RO"/>
        </a:p>
      </dgm:t>
    </dgm:pt>
    <dgm:pt modelId="{C25FF3B5-F554-425D-B401-86CE95BF9924}" type="pres">
      <dgm:prSet presAssocID="{889F1E32-BD87-4ABA-81DA-AEED6890F49B}" presName="theList" presStyleCnt="0">
        <dgm:presLayoutVars>
          <dgm:dir/>
          <dgm:animLvl val="lvl"/>
          <dgm:resizeHandles val="exact"/>
        </dgm:presLayoutVars>
      </dgm:prSet>
      <dgm:spPr/>
    </dgm:pt>
    <dgm:pt modelId="{FEA6D88C-37F0-44D9-83EB-E67204D5FE59}" type="pres">
      <dgm:prSet presAssocID="{5A5D1A4F-63CA-4940-918D-D55CD9F709DD}" presName="compNode" presStyleCnt="0"/>
      <dgm:spPr/>
    </dgm:pt>
    <dgm:pt modelId="{87CED06C-DF29-44C5-BBE3-0BC9EDEFBD2A}" type="pres">
      <dgm:prSet presAssocID="{5A5D1A4F-63CA-4940-918D-D55CD9F709DD}" presName="aNode" presStyleLbl="bgShp" presStyleIdx="0" presStyleCnt="2"/>
      <dgm:spPr/>
    </dgm:pt>
    <dgm:pt modelId="{064F56DA-8B3E-4FF6-BA1E-ACEC25A46D2A}" type="pres">
      <dgm:prSet presAssocID="{5A5D1A4F-63CA-4940-918D-D55CD9F709DD}" presName="textNode" presStyleLbl="bgShp" presStyleIdx="0" presStyleCnt="2"/>
      <dgm:spPr/>
    </dgm:pt>
    <dgm:pt modelId="{AF75E054-7A2F-4571-872F-97E8C2C57CC1}" type="pres">
      <dgm:prSet presAssocID="{5A5D1A4F-63CA-4940-918D-D55CD9F709DD}" presName="compChildNode" presStyleCnt="0"/>
      <dgm:spPr/>
    </dgm:pt>
    <dgm:pt modelId="{C40E6B19-DA4B-483C-83AC-1754B926B9F4}" type="pres">
      <dgm:prSet presAssocID="{5A5D1A4F-63CA-4940-918D-D55CD9F709DD}" presName="theInnerList" presStyleCnt="0"/>
      <dgm:spPr/>
    </dgm:pt>
    <dgm:pt modelId="{FB2763ED-7849-4CB7-8C56-A31F37BC504A}" type="pres">
      <dgm:prSet presAssocID="{4B65B1A2-C183-43F1-97D0-739A56E2DC1B}" presName="childNode" presStyleLbl="node1" presStyleIdx="0" presStyleCnt="3">
        <dgm:presLayoutVars>
          <dgm:bulletEnabled val="1"/>
        </dgm:presLayoutVars>
      </dgm:prSet>
      <dgm:spPr/>
    </dgm:pt>
    <dgm:pt modelId="{D74143FB-039E-42A7-B4C3-A2AC4067B1AB}" type="pres">
      <dgm:prSet presAssocID="{5A5D1A4F-63CA-4940-918D-D55CD9F709DD}" presName="aSpace" presStyleCnt="0"/>
      <dgm:spPr/>
    </dgm:pt>
    <dgm:pt modelId="{64CECA95-8349-4CBD-BC47-4CDD17688819}" type="pres">
      <dgm:prSet presAssocID="{9B0F9204-C0C6-48BA-B29E-D74F026199D3}" presName="compNode" presStyleCnt="0"/>
      <dgm:spPr/>
    </dgm:pt>
    <dgm:pt modelId="{00E310A6-BDBC-4407-8235-AA6A08C8B230}" type="pres">
      <dgm:prSet presAssocID="{9B0F9204-C0C6-48BA-B29E-D74F026199D3}" presName="aNode" presStyleLbl="bgShp" presStyleIdx="1" presStyleCnt="2"/>
      <dgm:spPr/>
    </dgm:pt>
    <dgm:pt modelId="{1C0203FF-5D14-4B37-AEEA-6637936BD354}" type="pres">
      <dgm:prSet presAssocID="{9B0F9204-C0C6-48BA-B29E-D74F026199D3}" presName="textNode" presStyleLbl="bgShp" presStyleIdx="1" presStyleCnt="2"/>
      <dgm:spPr/>
    </dgm:pt>
    <dgm:pt modelId="{3D2C0567-92F5-4E80-90F3-36A33B7F16D5}" type="pres">
      <dgm:prSet presAssocID="{9B0F9204-C0C6-48BA-B29E-D74F026199D3}" presName="compChildNode" presStyleCnt="0"/>
      <dgm:spPr/>
    </dgm:pt>
    <dgm:pt modelId="{8249074B-6EA6-4314-AAD7-E40BF1EC9FD5}" type="pres">
      <dgm:prSet presAssocID="{9B0F9204-C0C6-48BA-B29E-D74F026199D3}" presName="theInnerList" presStyleCnt="0"/>
      <dgm:spPr/>
    </dgm:pt>
    <dgm:pt modelId="{99B0BAD1-74E1-4F76-91DF-404B8C2ABB5D}" type="pres">
      <dgm:prSet presAssocID="{F69D896E-4D74-4CAC-8807-9C3EC94996CF}" presName="childNode" presStyleLbl="node1" presStyleIdx="1" presStyleCnt="3" custScaleX="109106">
        <dgm:presLayoutVars>
          <dgm:bulletEnabled val="1"/>
        </dgm:presLayoutVars>
      </dgm:prSet>
      <dgm:spPr/>
    </dgm:pt>
    <dgm:pt modelId="{50800E99-E802-4910-BC28-011F31571FAF}" type="pres">
      <dgm:prSet presAssocID="{F69D896E-4D74-4CAC-8807-9C3EC94996CF}" presName="aSpace2" presStyleCnt="0"/>
      <dgm:spPr/>
    </dgm:pt>
    <dgm:pt modelId="{88AB83F9-E3AB-42DE-855B-B4DC6C8AC1F6}" type="pres">
      <dgm:prSet presAssocID="{72BB204E-B062-4FAE-B55F-339E705461B2}" presName="childNode" presStyleLbl="node1" presStyleIdx="2" presStyleCnt="3" custScaleX="107138">
        <dgm:presLayoutVars>
          <dgm:bulletEnabled val="1"/>
        </dgm:presLayoutVars>
      </dgm:prSet>
      <dgm:spPr/>
    </dgm:pt>
  </dgm:ptLst>
  <dgm:cxnLst>
    <dgm:cxn modelId="{73144610-D0B4-4704-94D9-90607B4647E1}" type="presOf" srcId="{4B65B1A2-C183-43F1-97D0-739A56E2DC1B}" destId="{FB2763ED-7849-4CB7-8C56-A31F37BC504A}" srcOrd="0" destOrd="0" presId="urn:microsoft.com/office/officeart/2005/8/layout/lProcess2"/>
    <dgm:cxn modelId="{8436BF13-00D4-48E1-B2DF-913AA178A209}" srcId="{9B0F9204-C0C6-48BA-B29E-D74F026199D3}" destId="{72BB204E-B062-4FAE-B55F-339E705461B2}" srcOrd="1" destOrd="0" parTransId="{83B94744-F1ED-44EE-9E56-83684AB965E4}" sibTransId="{876E3F00-6545-4B19-9473-917B5CC3606C}"/>
    <dgm:cxn modelId="{E96D5417-65FB-43D8-AA3F-F44FED6C8B12}" srcId="{5A5D1A4F-63CA-4940-918D-D55CD9F709DD}" destId="{4B65B1A2-C183-43F1-97D0-739A56E2DC1B}" srcOrd="0" destOrd="0" parTransId="{44C56969-8CEF-4275-9FD4-76D6B06C3DBB}" sibTransId="{09A89BF5-28D3-476A-A670-063F67743241}"/>
    <dgm:cxn modelId="{B0431C1D-00C9-4334-BD9E-734BBEFE0083}" type="presOf" srcId="{5A5D1A4F-63CA-4940-918D-D55CD9F709DD}" destId="{064F56DA-8B3E-4FF6-BA1E-ACEC25A46D2A}" srcOrd="1" destOrd="0" presId="urn:microsoft.com/office/officeart/2005/8/layout/lProcess2"/>
    <dgm:cxn modelId="{3DFB4528-F449-4B46-9DD3-88F948B73BB3}" type="presOf" srcId="{9B0F9204-C0C6-48BA-B29E-D74F026199D3}" destId="{1C0203FF-5D14-4B37-AEEA-6637936BD354}" srcOrd="1" destOrd="0" presId="urn:microsoft.com/office/officeart/2005/8/layout/lProcess2"/>
    <dgm:cxn modelId="{E0798B2C-3153-4D10-8FEF-699B5817E836}" type="presOf" srcId="{9B0F9204-C0C6-48BA-B29E-D74F026199D3}" destId="{00E310A6-BDBC-4407-8235-AA6A08C8B230}" srcOrd="0" destOrd="0" presId="urn:microsoft.com/office/officeart/2005/8/layout/lProcess2"/>
    <dgm:cxn modelId="{966B5C3A-E8B6-4A0B-821C-456B833241D3}" srcId="{889F1E32-BD87-4ABA-81DA-AEED6890F49B}" destId="{9B0F9204-C0C6-48BA-B29E-D74F026199D3}" srcOrd="1" destOrd="0" parTransId="{B4F6E405-DBAD-4BEE-BF32-CDF93C73571F}" sibTransId="{83F22FC6-0F8E-49A2-B797-AB475583BBF1}"/>
    <dgm:cxn modelId="{15EECC3B-C6F1-43BE-AA2D-13AB2B0CE957}" type="presOf" srcId="{F69D896E-4D74-4CAC-8807-9C3EC94996CF}" destId="{99B0BAD1-74E1-4F76-91DF-404B8C2ABB5D}" srcOrd="0" destOrd="0" presId="urn:microsoft.com/office/officeart/2005/8/layout/lProcess2"/>
    <dgm:cxn modelId="{26179460-CE28-4167-A674-F88A601E3867}" type="presOf" srcId="{72BB204E-B062-4FAE-B55F-339E705461B2}" destId="{88AB83F9-E3AB-42DE-855B-B4DC6C8AC1F6}" srcOrd="0" destOrd="0" presId="urn:microsoft.com/office/officeart/2005/8/layout/lProcess2"/>
    <dgm:cxn modelId="{95666D45-E02B-403D-A3E8-E39E693C5D8E}" type="presOf" srcId="{5A5D1A4F-63CA-4940-918D-D55CD9F709DD}" destId="{87CED06C-DF29-44C5-BBE3-0BC9EDEFBD2A}" srcOrd="0" destOrd="0" presId="urn:microsoft.com/office/officeart/2005/8/layout/lProcess2"/>
    <dgm:cxn modelId="{8B29DD68-A6F0-455D-8032-59E638F0B83C}" srcId="{9B0F9204-C0C6-48BA-B29E-D74F026199D3}" destId="{F69D896E-4D74-4CAC-8807-9C3EC94996CF}" srcOrd="0" destOrd="0" parTransId="{EF86CD00-49FB-42E3-89BB-597885CC645A}" sibTransId="{51BC8A9D-1FFF-4A25-A96B-F66C83178B01}"/>
    <dgm:cxn modelId="{5F2E254F-E48B-462B-8F84-64D8AD16F2D1}" type="presOf" srcId="{889F1E32-BD87-4ABA-81DA-AEED6890F49B}" destId="{C25FF3B5-F554-425D-B401-86CE95BF9924}" srcOrd="0" destOrd="0" presId="urn:microsoft.com/office/officeart/2005/8/layout/lProcess2"/>
    <dgm:cxn modelId="{0E25CBD6-72AC-416C-B288-2C729F559609}" srcId="{889F1E32-BD87-4ABA-81DA-AEED6890F49B}" destId="{5A5D1A4F-63CA-4940-918D-D55CD9F709DD}" srcOrd="0" destOrd="0" parTransId="{46BA8C26-C975-48A2-8033-F31827CD05B4}" sibTransId="{0281E18D-479D-4716-97C4-B8CC7E3103D2}"/>
    <dgm:cxn modelId="{F23C5833-F20A-467D-A0A5-39446AAB95E3}" type="presParOf" srcId="{C25FF3B5-F554-425D-B401-86CE95BF9924}" destId="{FEA6D88C-37F0-44D9-83EB-E67204D5FE59}" srcOrd="0" destOrd="0" presId="urn:microsoft.com/office/officeart/2005/8/layout/lProcess2"/>
    <dgm:cxn modelId="{5D172319-54B7-484D-9C28-F6F90EE5B393}" type="presParOf" srcId="{FEA6D88C-37F0-44D9-83EB-E67204D5FE59}" destId="{87CED06C-DF29-44C5-BBE3-0BC9EDEFBD2A}" srcOrd="0" destOrd="0" presId="urn:microsoft.com/office/officeart/2005/8/layout/lProcess2"/>
    <dgm:cxn modelId="{1C0F046C-B856-4EDC-A5E9-45D2BDA9ECB7}" type="presParOf" srcId="{FEA6D88C-37F0-44D9-83EB-E67204D5FE59}" destId="{064F56DA-8B3E-4FF6-BA1E-ACEC25A46D2A}" srcOrd="1" destOrd="0" presId="urn:microsoft.com/office/officeart/2005/8/layout/lProcess2"/>
    <dgm:cxn modelId="{619DA6F5-2422-4380-8212-CD18054D3F93}" type="presParOf" srcId="{FEA6D88C-37F0-44D9-83EB-E67204D5FE59}" destId="{AF75E054-7A2F-4571-872F-97E8C2C57CC1}" srcOrd="2" destOrd="0" presId="urn:microsoft.com/office/officeart/2005/8/layout/lProcess2"/>
    <dgm:cxn modelId="{B8CEE49D-3D47-48E6-9A07-17F51D5EB994}" type="presParOf" srcId="{AF75E054-7A2F-4571-872F-97E8C2C57CC1}" destId="{C40E6B19-DA4B-483C-83AC-1754B926B9F4}" srcOrd="0" destOrd="0" presId="urn:microsoft.com/office/officeart/2005/8/layout/lProcess2"/>
    <dgm:cxn modelId="{7D809667-7E1D-4775-85D9-FE4AF629ED94}" type="presParOf" srcId="{C40E6B19-DA4B-483C-83AC-1754B926B9F4}" destId="{FB2763ED-7849-4CB7-8C56-A31F37BC504A}" srcOrd="0" destOrd="0" presId="urn:microsoft.com/office/officeart/2005/8/layout/lProcess2"/>
    <dgm:cxn modelId="{50BA4B4C-0CA9-4DD2-ABF9-670FD7B8A256}" type="presParOf" srcId="{C25FF3B5-F554-425D-B401-86CE95BF9924}" destId="{D74143FB-039E-42A7-B4C3-A2AC4067B1AB}" srcOrd="1" destOrd="0" presId="urn:microsoft.com/office/officeart/2005/8/layout/lProcess2"/>
    <dgm:cxn modelId="{8F851E17-7E79-4FA7-919F-E9470FE795BE}" type="presParOf" srcId="{C25FF3B5-F554-425D-B401-86CE95BF9924}" destId="{64CECA95-8349-4CBD-BC47-4CDD17688819}" srcOrd="2" destOrd="0" presId="urn:microsoft.com/office/officeart/2005/8/layout/lProcess2"/>
    <dgm:cxn modelId="{F25BB5D5-41BD-424B-B1D3-B7DCBD0E7CD6}" type="presParOf" srcId="{64CECA95-8349-4CBD-BC47-4CDD17688819}" destId="{00E310A6-BDBC-4407-8235-AA6A08C8B230}" srcOrd="0" destOrd="0" presId="urn:microsoft.com/office/officeart/2005/8/layout/lProcess2"/>
    <dgm:cxn modelId="{FDF2F609-CE0E-4DD2-8B6C-342A0EA10B84}" type="presParOf" srcId="{64CECA95-8349-4CBD-BC47-4CDD17688819}" destId="{1C0203FF-5D14-4B37-AEEA-6637936BD354}" srcOrd="1" destOrd="0" presId="urn:microsoft.com/office/officeart/2005/8/layout/lProcess2"/>
    <dgm:cxn modelId="{26201CDD-BF50-4AB4-8264-CDDBCB860150}" type="presParOf" srcId="{64CECA95-8349-4CBD-BC47-4CDD17688819}" destId="{3D2C0567-92F5-4E80-90F3-36A33B7F16D5}" srcOrd="2" destOrd="0" presId="urn:microsoft.com/office/officeart/2005/8/layout/lProcess2"/>
    <dgm:cxn modelId="{E9D6F3CC-D883-4F83-8B4F-614FE2DD6D21}" type="presParOf" srcId="{3D2C0567-92F5-4E80-90F3-36A33B7F16D5}" destId="{8249074B-6EA6-4314-AAD7-E40BF1EC9FD5}" srcOrd="0" destOrd="0" presId="urn:microsoft.com/office/officeart/2005/8/layout/lProcess2"/>
    <dgm:cxn modelId="{5F138E32-8708-4829-B2B6-39A995AA4A6D}" type="presParOf" srcId="{8249074B-6EA6-4314-AAD7-E40BF1EC9FD5}" destId="{99B0BAD1-74E1-4F76-91DF-404B8C2ABB5D}" srcOrd="0" destOrd="0" presId="urn:microsoft.com/office/officeart/2005/8/layout/lProcess2"/>
    <dgm:cxn modelId="{418A9390-15D9-4968-B20A-6522BA959823}" type="presParOf" srcId="{8249074B-6EA6-4314-AAD7-E40BF1EC9FD5}" destId="{50800E99-E802-4910-BC28-011F31571FAF}" srcOrd="1" destOrd="0" presId="urn:microsoft.com/office/officeart/2005/8/layout/lProcess2"/>
    <dgm:cxn modelId="{7CD8779A-B8C1-4197-B5A1-0EAD5BFE21C3}" type="presParOf" srcId="{8249074B-6EA6-4314-AAD7-E40BF1EC9FD5}" destId="{88AB83F9-E3AB-42DE-855B-B4DC6C8AC1F6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84D39B3-4E3B-4338-AD8D-5EAE230842EA}" type="doc">
      <dgm:prSet loTypeId="urn:microsoft.com/office/officeart/2005/8/layout/hList1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o-RO"/>
        </a:p>
      </dgm:t>
    </dgm:pt>
    <dgm:pt modelId="{258F8B86-8B75-469F-911D-E10BA328A4AB}">
      <dgm:prSet phldrT="[Text]" custT="1"/>
      <dgm:spPr/>
      <dgm:t>
        <a:bodyPr/>
        <a:lstStyle/>
        <a:p>
          <a:pPr algn="l"/>
          <a:r>
            <a:rPr lang="en-US" sz="3400" noProof="0" dirty="0"/>
            <a:t>      </a:t>
          </a:r>
          <a:r>
            <a:rPr lang="ro-RO" sz="3400" cap="small" baseline="0" noProof="0" dirty="0"/>
            <a:t>Obiectiv pe termen lung</a:t>
          </a:r>
          <a:r>
            <a:rPr lang="en-US" sz="3400" noProof="0" dirty="0"/>
            <a:t>:</a:t>
          </a:r>
        </a:p>
      </dgm:t>
    </dgm:pt>
    <dgm:pt modelId="{E1085590-85B2-4DCF-BD55-D0DF02738BE2}" type="parTrans" cxnId="{3AB56312-1ACB-4A4B-B522-E20A466BC9FB}">
      <dgm:prSet/>
      <dgm:spPr/>
      <dgm:t>
        <a:bodyPr/>
        <a:lstStyle/>
        <a:p>
          <a:endParaRPr lang="en-US" noProof="0" dirty="0"/>
        </a:p>
      </dgm:t>
    </dgm:pt>
    <dgm:pt modelId="{6555CB86-4686-407E-94DF-038B040A75DF}" type="sibTrans" cxnId="{3AB56312-1ACB-4A4B-B522-E20A466BC9FB}">
      <dgm:prSet/>
      <dgm:spPr/>
      <dgm:t>
        <a:bodyPr/>
        <a:lstStyle/>
        <a:p>
          <a:endParaRPr lang="en-US" noProof="0" dirty="0"/>
        </a:p>
      </dgm:t>
    </dgm:pt>
    <dgm:pt modelId="{09B01ABE-C098-4661-968B-B347C7861202}">
      <dgm:prSet phldrT="[Text]" custT="1"/>
      <dgm:spPr/>
      <dgm:t>
        <a:bodyPr/>
        <a:lstStyle/>
        <a:p>
          <a:pPr marL="633413" lvl="1" indent="-633413" algn="l" defTabSz="1511300">
            <a:lnSpc>
              <a:spcPct val="100000"/>
            </a:lnSpc>
            <a:spcBef>
              <a:spcPct val="0"/>
            </a:spcBef>
            <a:spcAft>
              <a:spcPts val="1200"/>
            </a:spcAft>
            <a:buFont typeface="+mj-lt"/>
            <a:buAutoNum type="arabicPeriod" startAt="10"/>
          </a:pPr>
          <a:r>
            <a:rPr lang="ro-RO" sz="3400" kern="1200" noProof="0" dirty="0"/>
            <a:t>Mediu ambiant în armonie cu activitatea economică și umană</a:t>
          </a:r>
          <a:endParaRPr lang="en-US" sz="3400" kern="1200" noProof="0" dirty="0"/>
        </a:p>
      </dgm:t>
    </dgm:pt>
    <dgm:pt modelId="{400A36BE-31A7-4ED5-9A49-0F16BAE9A9F9}" type="parTrans" cxnId="{5998BEAF-2086-406A-BC40-B2A913C0E738}">
      <dgm:prSet/>
      <dgm:spPr/>
      <dgm:t>
        <a:bodyPr/>
        <a:lstStyle/>
        <a:p>
          <a:endParaRPr lang="en-US" noProof="0" dirty="0"/>
        </a:p>
      </dgm:t>
    </dgm:pt>
    <dgm:pt modelId="{7F67CBB8-9F4E-4A67-BEBB-B8410882FB4B}" type="sibTrans" cxnId="{5998BEAF-2086-406A-BC40-B2A913C0E738}">
      <dgm:prSet/>
      <dgm:spPr/>
      <dgm:t>
        <a:bodyPr/>
        <a:lstStyle/>
        <a:p>
          <a:endParaRPr lang="en-US" noProof="0" dirty="0"/>
        </a:p>
      </dgm:t>
    </dgm:pt>
    <dgm:pt modelId="{A9013825-00EF-4FD0-86A8-79374191EC32}" type="pres">
      <dgm:prSet presAssocID="{184D39B3-4E3B-4338-AD8D-5EAE230842EA}" presName="Name0" presStyleCnt="0">
        <dgm:presLayoutVars>
          <dgm:dir/>
          <dgm:animLvl val="lvl"/>
          <dgm:resizeHandles val="exact"/>
        </dgm:presLayoutVars>
      </dgm:prSet>
      <dgm:spPr/>
    </dgm:pt>
    <dgm:pt modelId="{76284B4C-8B0C-4B5F-B7E1-460645DDD27E}" type="pres">
      <dgm:prSet presAssocID="{258F8B86-8B75-469F-911D-E10BA328A4AB}" presName="composite" presStyleCnt="0"/>
      <dgm:spPr/>
    </dgm:pt>
    <dgm:pt modelId="{05DDA90F-A2A9-48CD-9CD6-ED0587043813}" type="pres">
      <dgm:prSet presAssocID="{258F8B86-8B75-469F-911D-E10BA328A4AB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517F27A8-41D3-48E2-A5DC-62F5D2DD0644}" type="pres">
      <dgm:prSet presAssocID="{258F8B86-8B75-469F-911D-E10BA328A4AB}" presName="desTx" presStyleLbl="alignAccFollowNode1" presStyleIdx="0" presStyleCnt="1" custLinFactNeighborX="-3680">
        <dgm:presLayoutVars>
          <dgm:bulletEnabled val="1"/>
        </dgm:presLayoutVars>
      </dgm:prSet>
      <dgm:spPr/>
    </dgm:pt>
  </dgm:ptLst>
  <dgm:cxnLst>
    <dgm:cxn modelId="{3AB56312-1ACB-4A4B-B522-E20A466BC9FB}" srcId="{184D39B3-4E3B-4338-AD8D-5EAE230842EA}" destId="{258F8B86-8B75-469F-911D-E10BA328A4AB}" srcOrd="0" destOrd="0" parTransId="{E1085590-85B2-4DCF-BD55-D0DF02738BE2}" sibTransId="{6555CB86-4686-407E-94DF-038B040A75DF}"/>
    <dgm:cxn modelId="{2253AE4D-F292-44A1-87CE-5476A6F9A0A2}" type="presOf" srcId="{258F8B86-8B75-469F-911D-E10BA328A4AB}" destId="{05DDA90F-A2A9-48CD-9CD6-ED0587043813}" srcOrd="0" destOrd="0" presId="urn:microsoft.com/office/officeart/2005/8/layout/hList1"/>
    <dgm:cxn modelId="{3E91FA50-EA34-45C9-AD82-09E0C80DB09E}" type="presOf" srcId="{184D39B3-4E3B-4338-AD8D-5EAE230842EA}" destId="{A9013825-00EF-4FD0-86A8-79374191EC32}" srcOrd="0" destOrd="0" presId="urn:microsoft.com/office/officeart/2005/8/layout/hList1"/>
    <dgm:cxn modelId="{1B564886-FDD8-477D-831F-49220625538E}" type="presOf" srcId="{09B01ABE-C098-4661-968B-B347C7861202}" destId="{517F27A8-41D3-48E2-A5DC-62F5D2DD0644}" srcOrd="0" destOrd="0" presId="urn:microsoft.com/office/officeart/2005/8/layout/hList1"/>
    <dgm:cxn modelId="{5998BEAF-2086-406A-BC40-B2A913C0E738}" srcId="{258F8B86-8B75-469F-911D-E10BA328A4AB}" destId="{09B01ABE-C098-4661-968B-B347C7861202}" srcOrd="0" destOrd="0" parTransId="{400A36BE-31A7-4ED5-9A49-0F16BAE9A9F9}" sibTransId="{7F67CBB8-9F4E-4A67-BEBB-B8410882FB4B}"/>
    <dgm:cxn modelId="{7F6988D2-12FB-42C0-B339-B95E3710384E}" type="presParOf" srcId="{A9013825-00EF-4FD0-86A8-79374191EC32}" destId="{76284B4C-8B0C-4B5F-B7E1-460645DDD27E}" srcOrd="0" destOrd="0" presId="urn:microsoft.com/office/officeart/2005/8/layout/hList1"/>
    <dgm:cxn modelId="{1EF31217-59BC-4F4A-B796-35A7ED191827}" type="presParOf" srcId="{76284B4C-8B0C-4B5F-B7E1-460645DDD27E}" destId="{05DDA90F-A2A9-48CD-9CD6-ED0587043813}" srcOrd="0" destOrd="0" presId="urn:microsoft.com/office/officeart/2005/8/layout/hList1"/>
    <dgm:cxn modelId="{FDE91BF8-95C0-4E52-9883-938108D96A4B}" type="presParOf" srcId="{76284B4C-8B0C-4B5F-B7E1-460645DDD27E}" destId="{517F27A8-41D3-48E2-A5DC-62F5D2DD064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DA07205-88E4-4DA4-ADA4-6547A4F0B090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o-RO"/>
        </a:p>
      </dgm:t>
    </dgm:pt>
    <dgm:pt modelId="{616C1C5E-CBBD-4ECF-9238-B044A923D33C}">
      <dgm:prSet phldrT="[Text]"/>
      <dgm:spPr/>
      <dgm:t>
        <a:bodyPr/>
        <a:lstStyle/>
        <a:p>
          <a:pPr algn="l"/>
          <a:r>
            <a:rPr lang="ro-RO" noProof="0" dirty="0"/>
            <a:t>28 noiembrie</a:t>
          </a:r>
          <a:r>
            <a:rPr lang="en-US" noProof="0" dirty="0"/>
            <a:t>, 2017</a:t>
          </a:r>
        </a:p>
      </dgm:t>
    </dgm:pt>
    <dgm:pt modelId="{92CC011F-5348-421E-B432-5F3DFDDD8A59}" type="parTrans" cxnId="{26E6A1C5-351C-4F05-9213-3168FF86F130}">
      <dgm:prSet/>
      <dgm:spPr/>
      <dgm:t>
        <a:bodyPr/>
        <a:lstStyle/>
        <a:p>
          <a:endParaRPr lang="en-US" noProof="0" dirty="0"/>
        </a:p>
      </dgm:t>
    </dgm:pt>
    <dgm:pt modelId="{642A1C92-232E-493E-8FE8-FBCEC0EF910E}" type="sibTrans" cxnId="{26E6A1C5-351C-4F05-9213-3168FF86F130}">
      <dgm:prSet/>
      <dgm:spPr/>
      <dgm:t>
        <a:bodyPr/>
        <a:lstStyle/>
        <a:p>
          <a:endParaRPr lang="en-US" noProof="0" dirty="0"/>
        </a:p>
      </dgm:t>
    </dgm:pt>
    <dgm:pt modelId="{33C105B6-0253-4AEC-B3B4-344CF14E7EC3}">
      <dgm:prSet phldrT="[Text]" custT="1"/>
      <dgm:spPr/>
      <dgm:t>
        <a:bodyPr/>
        <a:lstStyle/>
        <a:p>
          <a:pPr marL="180975" indent="0">
            <a:buNone/>
          </a:pPr>
          <a:r>
            <a:rPr lang="ro-RO" sz="2000" noProof="0" dirty="0"/>
            <a:t>Masa rotundă „Rolul Parlamentului în dezvoltarea durabilă și elaborarea SND „Moldova 2030”</a:t>
          </a:r>
          <a:endParaRPr lang="en-US" sz="2000" noProof="0" dirty="0"/>
        </a:p>
      </dgm:t>
    </dgm:pt>
    <dgm:pt modelId="{60702E1C-62FF-4E71-8F7D-6188932275E3}" type="parTrans" cxnId="{F7380966-FD51-42F2-9D9B-BBE01BEDBDAD}">
      <dgm:prSet/>
      <dgm:spPr/>
      <dgm:t>
        <a:bodyPr/>
        <a:lstStyle/>
        <a:p>
          <a:endParaRPr lang="en-US" noProof="0" dirty="0"/>
        </a:p>
      </dgm:t>
    </dgm:pt>
    <dgm:pt modelId="{272C08D3-D406-42F9-80EF-B87121A556F1}" type="sibTrans" cxnId="{F7380966-FD51-42F2-9D9B-BBE01BEDBDAD}">
      <dgm:prSet/>
      <dgm:spPr/>
      <dgm:t>
        <a:bodyPr/>
        <a:lstStyle/>
        <a:p>
          <a:endParaRPr lang="en-US" noProof="0" dirty="0"/>
        </a:p>
      </dgm:t>
    </dgm:pt>
    <dgm:pt modelId="{FE58E5F5-1496-449E-98B5-4E98AFBA58AC}">
      <dgm:prSet phldrT="[Text]"/>
      <dgm:spPr/>
      <dgm:t>
        <a:bodyPr/>
        <a:lstStyle/>
        <a:p>
          <a:pPr algn="l"/>
          <a:r>
            <a:rPr lang="ro-RO" noProof="0" dirty="0"/>
            <a:t>10-13 decembrie</a:t>
          </a:r>
          <a:r>
            <a:rPr lang="en-US" noProof="0" dirty="0"/>
            <a:t>, 2017 </a:t>
          </a:r>
        </a:p>
      </dgm:t>
    </dgm:pt>
    <dgm:pt modelId="{C3AB43AF-138B-40B8-BDEF-1003E3B92BEC}" type="parTrans" cxnId="{6A0E3D4D-B4D7-4EB4-BD2B-3A830CB64571}">
      <dgm:prSet/>
      <dgm:spPr/>
      <dgm:t>
        <a:bodyPr/>
        <a:lstStyle/>
        <a:p>
          <a:endParaRPr lang="en-US" noProof="0" dirty="0"/>
        </a:p>
      </dgm:t>
    </dgm:pt>
    <dgm:pt modelId="{A1769334-D844-49E0-B88E-53CD02CD74E9}" type="sibTrans" cxnId="{6A0E3D4D-B4D7-4EB4-BD2B-3A830CB64571}">
      <dgm:prSet/>
      <dgm:spPr/>
      <dgm:t>
        <a:bodyPr/>
        <a:lstStyle/>
        <a:p>
          <a:endParaRPr lang="en-US" noProof="0" dirty="0"/>
        </a:p>
      </dgm:t>
    </dgm:pt>
    <dgm:pt modelId="{9F39CB06-7000-43D8-B0BE-68E897E0C3B9}">
      <dgm:prSet phldrT="[Text]" custT="1"/>
      <dgm:spPr/>
      <dgm:t>
        <a:bodyPr/>
        <a:lstStyle/>
        <a:p>
          <a:pPr marL="182563" indent="0" defTabSz="182563">
            <a:buNone/>
            <a:tabLst>
              <a:tab pos="84138" algn="l"/>
            </a:tabLst>
          </a:pPr>
          <a:r>
            <a:rPr lang="ro-RO" sz="2000" noProof="0" dirty="0"/>
            <a:t>Sesiuni de prezentare în teritoriu:</a:t>
          </a:r>
          <a:r>
            <a:rPr lang="en-US" sz="2000" noProof="0" dirty="0"/>
            <a:t> </a:t>
          </a:r>
          <a:r>
            <a:rPr lang="en-US" sz="2000" noProof="0" dirty="0" err="1"/>
            <a:t>Ialoveni</a:t>
          </a:r>
          <a:r>
            <a:rPr lang="en-US" sz="2000" noProof="0" dirty="0"/>
            <a:t>, </a:t>
          </a:r>
          <a:r>
            <a:rPr lang="en-US" sz="2000" noProof="0" dirty="0" err="1"/>
            <a:t>Cahul</a:t>
          </a:r>
          <a:r>
            <a:rPr lang="en-US" sz="2000" noProof="0" dirty="0"/>
            <a:t>, </a:t>
          </a:r>
          <a:r>
            <a:rPr lang="en-US" sz="2000" noProof="0" dirty="0" err="1"/>
            <a:t>Bălți</a:t>
          </a:r>
          <a:endParaRPr lang="en-US" sz="2000" noProof="0" dirty="0"/>
        </a:p>
      </dgm:t>
    </dgm:pt>
    <dgm:pt modelId="{0B874F14-AB0A-4162-A338-D55F782D4CB9}" type="parTrans" cxnId="{A0FE2FB7-E480-448D-BD44-D05FA1EC9F02}">
      <dgm:prSet/>
      <dgm:spPr/>
      <dgm:t>
        <a:bodyPr/>
        <a:lstStyle/>
        <a:p>
          <a:endParaRPr lang="en-US" noProof="0" dirty="0"/>
        </a:p>
      </dgm:t>
    </dgm:pt>
    <dgm:pt modelId="{31533459-5872-4C6B-9A5C-76FC1FAA9EBA}" type="sibTrans" cxnId="{A0FE2FB7-E480-448D-BD44-D05FA1EC9F02}">
      <dgm:prSet/>
      <dgm:spPr/>
      <dgm:t>
        <a:bodyPr/>
        <a:lstStyle/>
        <a:p>
          <a:endParaRPr lang="en-US" noProof="0" dirty="0"/>
        </a:p>
      </dgm:t>
    </dgm:pt>
    <dgm:pt modelId="{D5669ECA-F80B-431C-A26E-72FE6B4F9EE6}">
      <dgm:prSet/>
      <dgm:spPr/>
      <dgm:t>
        <a:bodyPr/>
        <a:lstStyle/>
        <a:p>
          <a:pPr algn="l"/>
          <a:r>
            <a:rPr lang="ro-RO" noProof="0" dirty="0"/>
            <a:t>13 decembrie</a:t>
          </a:r>
          <a:r>
            <a:rPr lang="en-US" noProof="0" dirty="0"/>
            <a:t>, 2017</a:t>
          </a:r>
        </a:p>
      </dgm:t>
    </dgm:pt>
    <dgm:pt modelId="{97367A25-EFA4-4B02-BFE2-0278F549D9AC}" type="parTrans" cxnId="{ADBD197B-08AF-4BB6-A967-6F9BF98270FA}">
      <dgm:prSet/>
      <dgm:spPr/>
      <dgm:t>
        <a:bodyPr/>
        <a:lstStyle/>
        <a:p>
          <a:endParaRPr lang="en-US" noProof="0" dirty="0"/>
        </a:p>
      </dgm:t>
    </dgm:pt>
    <dgm:pt modelId="{813DBFA4-87EA-41C6-842E-D30CC9D9B47D}" type="sibTrans" cxnId="{ADBD197B-08AF-4BB6-A967-6F9BF98270FA}">
      <dgm:prSet/>
      <dgm:spPr/>
      <dgm:t>
        <a:bodyPr/>
        <a:lstStyle/>
        <a:p>
          <a:endParaRPr lang="en-US" noProof="0" dirty="0"/>
        </a:p>
      </dgm:t>
    </dgm:pt>
    <dgm:pt modelId="{057BDBF8-940C-46C2-93FF-C4FD6F261127}">
      <dgm:prSet custT="1"/>
      <dgm:spPr/>
      <dgm:t>
        <a:bodyPr/>
        <a:lstStyle/>
        <a:p>
          <a:pPr marL="182563" indent="0" defTabSz="179388">
            <a:buNone/>
            <a:tabLst>
              <a:tab pos="84138" algn="l"/>
            </a:tabLst>
          </a:pPr>
          <a:r>
            <a:rPr lang="ro-RO" sz="2000" noProof="0" dirty="0"/>
            <a:t>Ședință de consultare a viziunii SND în domeniul sănătății, organizată de Ministerul Sănătății, Muncii și Protecției Sociale </a:t>
          </a:r>
          <a:endParaRPr lang="en-US" sz="2000" noProof="0" dirty="0"/>
        </a:p>
      </dgm:t>
    </dgm:pt>
    <dgm:pt modelId="{FD303000-AD1D-4D6F-BCC0-A941CB28AA81}" type="parTrans" cxnId="{0667539D-93FF-491D-AFEA-61F858833996}">
      <dgm:prSet/>
      <dgm:spPr/>
      <dgm:t>
        <a:bodyPr/>
        <a:lstStyle/>
        <a:p>
          <a:endParaRPr lang="en-US" noProof="0" dirty="0"/>
        </a:p>
      </dgm:t>
    </dgm:pt>
    <dgm:pt modelId="{8ADE39B1-325B-49AB-B404-DE8CA749D2C8}" type="sibTrans" cxnId="{0667539D-93FF-491D-AFEA-61F858833996}">
      <dgm:prSet/>
      <dgm:spPr/>
      <dgm:t>
        <a:bodyPr/>
        <a:lstStyle/>
        <a:p>
          <a:endParaRPr lang="en-US" noProof="0" dirty="0"/>
        </a:p>
      </dgm:t>
    </dgm:pt>
    <dgm:pt modelId="{BBE5E8F0-BB5C-4DBB-B861-CBADA2A9DC55}">
      <dgm:prSet/>
      <dgm:spPr/>
      <dgm:t>
        <a:bodyPr/>
        <a:lstStyle/>
        <a:p>
          <a:pPr algn="l"/>
          <a:r>
            <a:rPr lang="ro-RO" noProof="0" dirty="0"/>
            <a:t>14 decembrie</a:t>
          </a:r>
          <a:r>
            <a:rPr lang="en-US" noProof="0" dirty="0"/>
            <a:t>, 2017</a:t>
          </a:r>
        </a:p>
      </dgm:t>
    </dgm:pt>
    <dgm:pt modelId="{BD1DD517-9050-4407-925F-7ED65090688B}" type="parTrans" cxnId="{28DA8187-FFD1-4C31-9906-CB2C0553A7B3}">
      <dgm:prSet/>
      <dgm:spPr/>
      <dgm:t>
        <a:bodyPr/>
        <a:lstStyle/>
        <a:p>
          <a:endParaRPr lang="en-US" noProof="0" dirty="0"/>
        </a:p>
      </dgm:t>
    </dgm:pt>
    <dgm:pt modelId="{57635432-658F-410B-8BDA-5B0DB483F918}" type="sibTrans" cxnId="{28DA8187-FFD1-4C31-9906-CB2C0553A7B3}">
      <dgm:prSet/>
      <dgm:spPr/>
      <dgm:t>
        <a:bodyPr/>
        <a:lstStyle/>
        <a:p>
          <a:endParaRPr lang="en-US" noProof="0" dirty="0"/>
        </a:p>
      </dgm:t>
    </dgm:pt>
    <dgm:pt modelId="{5025E343-2ECD-4376-B580-C4CD2F279753}">
      <dgm:prSet custT="1"/>
      <dgm:spPr/>
      <dgm:t>
        <a:bodyPr/>
        <a:lstStyle/>
        <a:p>
          <a:pPr marL="182563" indent="0">
            <a:buNone/>
          </a:pPr>
          <a:r>
            <a:rPr lang="ro-RO" sz="2000" noProof="0" dirty="0"/>
            <a:t>Conferința „Consolidarea implicării organizațiilor sindicale în implementarea </a:t>
          </a:r>
          <a:r>
            <a:rPr lang="ro-RO" sz="2000" noProof="0" dirty="0" err="1"/>
            <a:t>ODD</a:t>
          </a:r>
          <a:r>
            <a:rPr lang="ro-RO" sz="2000" noProof="0" dirty="0"/>
            <a:t>”</a:t>
          </a:r>
          <a:endParaRPr lang="en-US" sz="2000" noProof="0" dirty="0"/>
        </a:p>
      </dgm:t>
    </dgm:pt>
    <dgm:pt modelId="{5555AD9E-AB83-4285-93BF-F055213E808A}" type="parTrans" cxnId="{3B388D77-6553-4FD0-867C-B8C6FEB380E7}">
      <dgm:prSet/>
      <dgm:spPr/>
      <dgm:t>
        <a:bodyPr/>
        <a:lstStyle/>
        <a:p>
          <a:endParaRPr lang="en-US" noProof="0" dirty="0"/>
        </a:p>
      </dgm:t>
    </dgm:pt>
    <dgm:pt modelId="{EF011B1A-60F7-48F7-A623-CDC14B785EA1}" type="sibTrans" cxnId="{3B388D77-6553-4FD0-867C-B8C6FEB380E7}">
      <dgm:prSet/>
      <dgm:spPr/>
      <dgm:t>
        <a:bodyPr/>
        <a:lstStyle/>
        <a:p>
          <a:endParaRPr lang="en-US" noProof="0" dirty="0"/>
        </a:p>
      </dgm:t>
    </dgm:pt>
    <dgm:pt modelId="{362DFD98-3A2D-4E3C-A072-86D4C4DF8589}">
      <dgm:prSet/>
      <dgm:spPr/>
      <dgm:t>
        <a:bodyPr/>
        <a:lstStyle/>
        <a:p>
          <a:pPr algn="l"/>
          <a:r>
            <a:rPr lang="ro-RO" noProof="0" dirty="0"/>
            <a:t>19 decembrie</a:t>
          </a:r>
          <a:r>
            <a:rPr lang="en-US" noProof="0" dirty="0"/>
            <a:t>, 2017 </a:t>
          </a:r>
        </a:p>
      </dgm:t>
    </dgm:pt>
    <dgm:pt modelId="{112D0431-D17D-4800-9748-C69BA8865363}" type="parTrans" cxnId="{6DD7976E-3F3D-4BB9-AA19-C5F8BC1CCD6F}">
      <dgm:prSet/>
      <dgm:spPr/>
      <dgm:t>
        <a:bodyPr/>
        <a:lstStyle/>
        <a:p>
          <a:endParaRPr lang="en-US" noProof="0" dirty="0"/>
        </a:p>
      </dgm:t>
    </dgm:pt>
    <dgm:pt modelId="{84B97118-A0BB-4408-8EA7-6BD116C5B26B}" type="sibTrans" cxnId="{6DD7976E-3F3D-4BB9-AA19-C5F8BC1CCD6F}">
      <dgm:prSet/>
      <dgm:spPr/>
      <dgm:t>
        <a:bodyPr/>
        <a:lstStyle/>
        <a:p>
          <a:endParaRPr lang="en-US" noProof="0" dirty="0"/>
        </a:p>
      </dgm:t>
    </dgm:pt>
    <dgm:pt modelId="{4FCDBC55-7DBB-4BA8-B6F7-CDE17F1F52D3}">
      <dgm:prSet custT="1"/>
      <dgm:spPr/>
      <dgm:t>
        <a:bodyPr/>
        <a:lstStyle/>
        <a:p>
          <a:pPr marL="182563" indent="0">
            <a:buNone/>
          </a:pPr>
          <a:r>
            <a:rPr lang="ro-RO" sz="2000" noProof="0" dirty="0"/>
            <a:t>Ședință de consultare a viziunii SND în domeniul social, organizată de Ministerul Sănătății, Muncii și Protecției Sociale </a:t>
          </a:r>
          <a:endParaRPr lang="en-US" sz="2000" noProof="0" dirty="0"/>
        </a:p>
      </dgm:t>
    </dgm:pt>
    <dgm:pt modelId="{BB00CEFE-1071-472F-96F0-46311F61667C}" type="parTrans" cxnId="{7F24F397-FFD7-4193-A9EF-92B4D0250A07}">
      <dgm:prSet/>
      <dgm:spPr/>
      <dgm:t>
        <a:bodyPr/>
        <a:lstStyle/>
        <a:p>
          <a:endParaRPr lang="en-US" noProof="0" dirty="0"/>
        </a:p>
      </dgm:t>
    </dgm:pt>
    <dgm:pt modelId="{D021CA13-0167-4269-B811-52FA1340469E}" type="sibTrans" cxnId="{7F24F397-FFD7-4193-A9EF-92B4D0250A07}">
      <dgm:prSet/>
      <dgm:spPr/>
      <dgm:t>
        <a:bodyPr/>
        <a:lstStyle/>
        <a:p>
          <a:endParaRPr lang="en-US" noProof="0" dirty="0"/>
        </a:p>
      </dgm:t>
    </dgm:pt>
    <dgm:pt modelId="{EF3929BD-8BEF-43AF-93D8-4C3A291765BE}">
      <dgm:prSet/>
      <dgm:spPr/>
      <dgm:t>
        <a:bodyPr/>
        <a:lstStyle/>
        <a:p>
          <a:pPr algn="l"/>
          <a:r>
            <a:rPr lang="ro-RO" noProof="0" dirty="0"/>
            <a:t>Decembrie</a:t>
          </a:r>
          <a:r>
            <a:rPr lang="en-US" noProof="0" dirty="0"/>
            <a:t> 2017 </a:t>
          </a:r>
        </a:p>
      </dgm:t>
    </dgm:pt>
    <dgm:pt modelId="{4506B336-66BB-4792-AAE3-14712FFE8884}" type="parTrans" cxnId="{F381146E-27BB-4A8A-B2FE-CE718AD23BD2}">
      <dgm:prSet/>
      <dgm:spPr/>
      <dgm:t>
        <a:bodyPr/>
        <a:lstStyle/>
        <a:p>
          <a:endParaRPr lang="en-US" noProof="0" dirty="0"/>
        </a:p>
      </dgm:t>
    </dgm:pt>
    <dgm:pt modelId="{93E001F4-7CFE-48DC-AE8D-5CE829F35D56}" type="sibTrans" cxnId="{F381146E-27BB-4A8A-B2FE-CE718AD23BD2}">
      <dgm:prSet/>
      <dgm:spPr/>
      <dgm:t>
        <a:bodyPr/>
        <a:lstStyle/>
        <a:p>
          <a:endParaRPr lang="en-US" noProof="0" dirty="0"/>
        </a:p>
      </dgm:t>
    </dgm:pt>
    <dgm:pt modelId="{6C3F7DDE-98D0-4067-A9D6-8A5B96A8A11C}">
      <dgm:prSet custT="1"/>
      <dgm:spPr/>
      <dgm:t>
        <a:bodyPr/>
        <a:lstStyle/>
        <a:p>
          <a:pPr marL="180975" indent="0">
            <a:buNone/>
          </a:pPr>
          <a:r>
            <a:rPr lang="ro-RO" sz="2000" noProof="0" dirty="0"/>
            <a:t>Avizarea de către autoritățile publice centrale și locale</a:t>
          </a:r>
          <a:r>
            <a:rPr lang="en-US" sz="2000" noProof="0" dirty="0"/>
            <a:t>; </a:t>
          </a:r>
          <a:r>
            <a:rPr lang="ro-RO" sz="2000" noProof="0" dirty="0"/>
            <a:t>prezentarea în cadrul evenimentelor organizate de ONU</a:t>
          </a:r>
          <a:r>
            <a:rPr lang="en-US" sz="2000" noProof="0" dirty="0"/>
            <a:t>.</a:t>
          </a:r>
        </a:p>
      </dgm:t>
    </dgm:pt>
    <dgm:pt modelId="{7F26CA2E-2B41-481E-88B6-C4133C49A63E}" type="parTrans" cxnId="{5EF495AF-497C-4B7C-9B7B-4B4BB422D02E}">
      <dgm:prSet/>
      <dgm:spPr/>
      <dgm:t>
        <a:bodyPr/>
        <a:lstStyle/>
        <a:p>
          <a:endParaRPr lang="en-US" noProof="0" dirty="0"/>
        </a:p>
      </dgm:t>
    </dgm:pt>
    <dgm:pt modelId="{85A345D9-792F-4CE5-9C9F-0F96EDD5AE97}" type="sibTrans" cxnId="{5EF495AF-497C-4B7C-9B7B-4B4BB422D02E}">
      <dgm:prSet/>
      <dgm:spPr/>
      <dgm:t>
        <a:bodyPr/>
        <a:lstStyle/>
        <a:p>
          <a:endParaRPr lang="en-US" noProof="0" dirty="0"/>
        </a:p>
      </dgm:t>
    </dgm:pt>
    <dgm:pt modelId="{0533EC5F-7708-479F-BB38-3C00F64A4A25}" type="pres">
      <dgm:prSet presAssocID="{1DA07205-88E4-4DA4-ADA4-6547A4F0B090}" presName="Name0" presStyleCnt="0">
        <dgm:presLayoutVars>
          <dgm:dir/>
          <dgm:animLvl val="lvl"/>
          <dgm:resizeHandles val="exact"/>
        </dgm:presLayoutVars>
      </dgm:prSet>
      <dgm:spPr/>
    </dgm:pt>
    <dgm:pt modelId="{7C0AD5B1-1847-4AE2-A69B-34803A46AAA2}" type="pres">
      <dgm:prSet presAssocID="{616C1C5E-CBBD-4ECF-9238-B044A923D33C}" presName="linNode" presStyleCnt="0"/>
      <dgm:spPr/>
    </dgm:pt>
    <dgm:pt modelId="{5F8B9E3F-570D-44A3-ABE2-369072AF62BB}" type="pres">
      <dgm:prSet presAssocID="{616C1C5E-CBBD-4ECF-9238-B044A923D33C}" presName="parentText" presStyleLbl="node1" presStyleIdx="0" presStyleCnt="6" custScaleX="79978">
        <dgm:presLayoutVars>
          <dgm:chMax val="1"/>
          <dgm:bulletEnabled val="1"/>
        </dgm:presLayoutVars>
      </dgm:prSet>
      <dgm:spPr/>
    </dgm:pt>
    <dgm:pt modelId="{B67E5178-73C3-4A99-A6C5-49FBC10CAB0C}" type="pres">
      <dgm:prSet presAssocID="{616C1C5E-CBBD-4ECF-9238-B044A923D33C}" presName="descendantText" presStyleLbl="alignAccFollowNode1" presStyleIdx="0" presStyleCnt="6" custScaleX="111026">
        <dgm:presLayoutVars>
          <dgm:bulletEnabled val="1"/>
        </dgm:presLayoutVars>
      </dgm:prSet>
      <dgm:spPr/>
    </dgm:pt>
    <dgm:pt modelId="{D73B5532-6D1D-4E0B-AA06-DFB6EDDF1481}" type="pres">
      <dgm:prSet presAssocID="{642A1C92-232E-493E-8FE8-FBCEC0EF910E}" presName="sp" presStyleCnt="0"/>
      <dgm:spPr/>
    </dgm:pt>
    <dgm:pt modelId="{0D8B3E7C-D8CE-40EA-8E9F-5A66092AC525}" type="pres">
      <dgm:prSet presAssocID="{FE58E5F5-1496-449E-98B5-4E98AFBA58AC}" presName="linNode" presStyleCnt="0"/>
      <dgm:spPr/>
    </dgm:pt>
    <dgm:pt modelId="{888C8403-30AC-4291-AB90-39F49344B33A}" type="pres">
      <dgm:prSet presAssocID="{FE58E5F5-1496-449E-98B5-4E98AFBA58AC}" presName="parentText" presStyleLbl="node1" presStyleIdx="1" presStyleCnt="6" custScaleX="81018">
        <dgm:presLayoutVars>
          <dgm:chMax val="1"/>
          <dgm:bulletEnabled val="1"/>
        </dgm:presLayoutVars>
      </dgm:prSet>
      <dgm:spPr/>
    </dgm:pt>
    <dgm:pt modelId="{F4607A4B-0D1A-48A5-BE49-000B22843E28}" type="pres">
      <dgm:prSet presAssocID="{FE58E5F5-1496-449E-98B5-4E98AFBA58AC}" presName="descendantText" presStyleLbl="alignAccFollowNode1" presStyleIdx="1" presStyleCnt="6" custScaleX="112841">
        <dgm:presLayoutVars>
          <dgm:bulletEnabled val="1"/>
        </dgm:presLayoutVars>
      </dgm:prSet>
      <dgm:spPr/>
    </dgm:pt>
    <dgm:pt modelId="{830504E4-2421-4FEC-81C9-D37EEF68DB15}" type="pres">
      <dgm:prSet presAssocID="{A1769334-D844-49E0-B88E-53CD02CD74E9}" presName="sp" presStyleCnt="0"/>
      <dgm:spPr/>
    </dgm:pt>
    <dgm:pt modelId="{E82841C9-DD19-4F4D-95EA-2B4A5EB430C4}" type="pres">
      <dgm:prSet presAssocID="{D5669ECA-F80B-431C-A26E-72FE6B4F9EE6}" presName="linNode" presStyleCnt="0"/>
      <dgm:spPr/>
    </dgm:pt>
    <dgm:pt modelId="{1F179F70-FEB5-4B3C-9BCB-139EF6AABCF6}" type="pres">
      <dgm:prSet presAssocID="{D5669ECA-F80B-431C-A26E-72FE6B4F9EE6}" presName="parentText" presStyleLbl="node1" presStyleIdx="2" presStyleCnt="6" custScaleX="81128">
        <dgm:presLayoutVars>
          <dgm:chMax val="1"/>
          <dgm:bulletEnabled val="1"/>
        </dgm:presLayoutVars>
      </dgm:prSet>
      <dgm:spPr/>
    </dgm:pt>
    <dgm:pt modelId="{D70ADBB3-8082-44C8-94A6-C95E0AD624A1}" type="pres">
      <dgm:prSet presAssocID="{D5669ECA-F80B-431C-A26E-72FE6B4F9EE6}" presName="descendantText" presStyleLbl="alignAccFollowNode1" presStyleIdx="2" presStyleCnt="6" custScaleX="112756" custLinFactNeighborY="7171">
        <dgm:presLayoutVars>
          <dgm:bulletEnabled val="1"/>
        </dgm:presLayoutVars>
      </dgm:prSet>
      <dgm:spPr/>
    </dgm:pt>
    <dgm:pt modelId="{D000876D-CDAE-489C-8E60-0835A78318B6}" type="pres">
      <dgm:prSet presAssocID="{813DBFA4-87EA-41C6-842E-D30CC9D9B47D}" presName="sp" presStyleCnt="0"/>
      <dgm:spPr/>
    </dgm:pt>
    <dgm:pt modelId="{6D9E1559-3FF5-4A0D-8209-4FB4AEBC51C2}" type="pres">
      <dgm:prSet presAssocID="{BBE5E8F0-BB5C-4DBB-B861-CBADA2A9DC55}" presName="linNode" presStyleCnt="0"/>
      <dgm:spPr/>
    </dgm:pt>
    <dgm:pt modelId="{3DFACAC2-F702-494C-B473-FDC3AEA53FE7}" type="pres">
      <dgm:prSet presAssocID="{BBE5E8F0-BB5C-4DBB-B861-CBADA2A9DC55}" presName="parentText" presStyleLbl="node1" presStyleIdx="3" presStyleCnt="6" custScaleX="81270">
        <dgm:presLayoutVars>
          <dgm:chMax val="1"/>
          <dgm:bulletEnabled val="1"/>
        </dgm:presLayoutVars>
      </dgm:prSet>
      <dgm:spPr/>
    </dgm:pt>
    <dgm:pt modelId="{D6089DEF-68F3-45B9-8DD1-20745E63774F}" type="pres">
      <dgm:prSet presAssocID="{BBE5E8F0-BB5C-4DBB-B861-CBADA2A9DC55}" presName="descendantText" presStyleLbl="alignAccFollowNode1" presStyleIdx="3" presStyleCnt="6" custScaleX="111886">
        <dgm:presLayoutVars>
          <dgm:bulletEnabled val="1"/>
        </dgm:presLayoutVars>
      </dgm:prSet>
      <dgm:spPr/>
    </dgm:pt>
    <dgm:pt modelId="{14D7D99E-6B8C-458A-8733-11EE1876C471}" type="pres">
      <dgm:prSet presAssocID="{57635432-658F-410B-8BDA-5B0DB483F918}" presName="sp" presStyleCnt="0"/>
      <dgm:spPr/>
    </dgm:pt>
    <dgm:pt modelId="{423F8C23-CF49-4DA7-ACE4-FDD50796E59B}" type="pres">
      <dgm:prSet presAssocID="{362DFD98-3A2D-4E3C-A072-86D4C4DF8589}" presName="linNode" presStyleCnt="0"/>
      <dgm:spPr/>
    </dgm:pt>
    <dgm:pt modelId="{B70647F1-BAA4-4729-BDDC-2D9EBC85C216}" type="pres">
      <dgm:prSet presAssocID="{362DFD98-3A2D-4E3C-A072-86D4C4DF8589}" presName="parentText" presStyleLbl="node1" presStyleIdx="4" presStyleCnt="6" custScaleX="80366">
        <dgm:presLayoutVars>
          <dgm:chMax val="1"/>
          <dgm:bulletEnabled val="1"/>
        </dgm:presLayoutVars>
      </dgm:prSet>
      <dgm:spPr/>
    </dgm:pt>
    <dgm:pt modelId="{82314DED-E0CD-402C-9AE8-9C9422727031}" type="pres">
      <dgm:prSet presAssocID="{362DFD98-3A2D-4E3C-A072-86D4C4DF8589}" presName="descendantText" presStyleLbl="alignAccFollowNode1" presStyleIdx="4" presStyleCnt="6" custScaleX="110899">
        <dgm:presLayoutVars>
          <dgm:bulletEnabled val="1"/>
        </dgm:presLayoutVars>
      </dgm:prSet>
      <dgm:spPr/>
    </dgm:pt>
    <dgm:pt modelId="{4B11D606-C63A-4F7F-97B5-57E2FF9FDFAF}" type="pres">
      <dgm:prSet presAssocID="{84B97118-A0BB-4408-8EA7-6BD116C5B26B}" presName="sp" presStyleCnt="0"/>
      <dgm:spPr/>
    </dgm:pt>
    <dgm:pt modelId="{D5D7814A-7529-44AE-83F9-F6210D33F223}" type="pres">
      <dgm:prSet presAssocID="{EF3929BD-8BEF-43AF-93D8-4C3A291765BE}" presName="linNode" presStyleCnt="0"/>
      <dgm:spPr/>
    </dgm:pt>
    <dgm:pt modelId="{FD4F7DCC-4C2F-4DF5-AC6C-29775F3B8E12}" type="pres">
      <dgm:prSet presAssocID="{EF3929BD-8BEF-43AF-93D8-4C3A291765BE}" presName="parentText" presStyleLbl="node1" presStyleIdx="5" presStyleCnt="6" custScaleX="84358">
        <dgm:presLayoutVars>
          <dgm:chMax val="1"/>
          <dgm:bulletEnabled val="1"/>
        </dgm:presLayoutVars>
      </dgm:prSet>
      <dgm:spPr/>
    </dgm:pt>
    <dgm:pt modelId="{52AB4B3B-C146-4FB3-8FC6-45BE4F669AD3}" type="pres">
      <dgm:prSet presAssocID="{EF3929BD-8BEF-43AF-93D8-4C3A291765BE}" presName="descendantText" presStyleLbl="alignAccFollowNode1" presStyleIdx="5" presStyleCnt="6" custScaleX="115379">
        <dgm:presLayoutVars>
          <dgm:bulletEnabled val="1"/>
        </dgm:presLayoutVars>
      </dgm:prSet>
      <dgm:spPr/>
    </dgm:pt>
  </dgm:ptLst>
  <dgm:cxnLst>
    <dgm:cxn modelId="{BC5E5244-36EC-4572-AA92-2BBBA2A22385}" type="presOf" srcId="{057BDBF8-940C-46C2-93FF-C4FD6F261127}" destId="{D70ADBB3-8082-44C8-94A6-C95E0AD624A1}" srcOrd="0" destOrd="0" presId="urn:microsoft.com/office/officeart/2005/8/layout/vList5"/>
    <dgm:cxn modelId="{F7380966-FD51-42F2-9D9B-BBE01BEDBDAD}" srcId="{616C1C5E-CBBD-4ECF-9238-B044A923D33C}" destId="{33C105B6-0253-4AEC-B3B4-344CF14E7EC3}" srcOrd="0" destOrd="0" parTransId="{60702E1C-62FF-4E71-8F7D-6188932275E3}" sibTransId="{272C08D3-D406-42F9-80EF-B87121A556F1}"/>
    <dgm:cxn modelId="{702D006A-C684-42AC-B9D4-98B62F5AD357}" type="presOf" srcId="{616C1C5E-CBBD-4ECF-9238-B044A923D33C}" destId="{5F8B9E3F-570D-44A3-ABE2-369072AF62BB}" srcOrd="0" destOrd="0" presId="urn:microsoft.com/office/officeart/2005/8/layout/vList5"/>
    <dgm:cxn modelId="{9247D56B-D6C2-4DB2-847D-579584E159AF}" type="presOf" srcId="{33C105B6-0253-4AEC-B3B4-344CF14E7EC3}" destId="{B67E5178-73C3-4A99-A6C5-49FBC10CAB0C}" srcOrd="0" destOrd="0" presId="urn:microsoft.com/office/officeart/2005/8/layout/vList5"/>
    <dgm:cxn modelId="{6A0E3D4D-B4D7-4EB4-BD2B-3A830CB64571}" srcId="{1DA07205-88E4-4DA4-ADA4-6547A4F0B090}" destId="{FE58E5F5-1496-449E-98B5-4E98AFBA58AC}" srcOrd="1" destOrd="0" parTransId="{C3AB43AF-138B-40B8-BDEF-1003E3B92BEC}" sibTransId="{A1769334-D844-49E0-B88E-53CD02CD74E9}"/>
    <dgm:cxn modelId="{F381146E-27BB-4A8A-B2FE-CE718AD23BD2}" srcId="{1DA07205-88E4-4DA4-ADA4-6547A4F0B090}" destId="{EF3929BD-8BEF-43AF-93D8-4C3A291765BE}" srcOrd="5" destOrd="0" parTransId="{4506B336-66BB-4792-AAE3-14712FFE8884}" sibTransId="{93E001F4-7CFE-48DC-AE8D-5CE829F35D56}"/>
    <dgm:cxn modelId="{6DD7976E-3F3D-4BB9-AA19-C5F8BC1CCD6F}" srcId="{1DA07205-88E4-4DA4-ADA4-6547A4F0B090}" destId="{362DFD98-3A2D-4E3C-A072-86D4C4DF8589}" srcOrd="4" destOrd="0" parTransId="{112D0431-D17D-4800-9748-C69BA8865363}" sibTransId="{84B97118-A0BB-4408-8EA7-6BD116C5B26B}"/>
    <dgm:cxn modelId="{05F3C150-1D55-4BBF-8860-5C6F22429E36}" type="presOf" srcId="{1DA07205-88E4-4DA4-ADA4-6547A4F0B090}" destId="{0533EC5F-7708-479F-BB38-3C00F64A4A25}" srcOrd="0" destOrd="0" presId="urn:microsoft.com/office/officeart/2005/8/layout/vList5"/>
    <dgm:cxn modelId="{F3662571-48FC-427D-9EB0-4E21A75CB5CD}" type="presOf" srcId="{4FCDBC55-7DBB-4BA8-B6F7-CDE17F1F52D3}" destId="{82314DED-E0CD-402C-9AE8-9C9422727031}" srcOrd="0" destOrd="0" presId="urn:microsoft.com/office/officeart/2005/8/layout/vList5"/>
    <dgm:cxn modelId="{5A1B7871-71BE-453A-A7F1-726BA9481A8C}" type="presOf" srcId="{D5669ECA-F80B-431C-A26E-72FE6B4F9EE6}" destId="{1F179F70-FEB5-4B3C-9BCB-139EF6AABCF6}" srcOrd="0" destOrd="0" presId="urn:microsoft.com/office/officeart/2005/8/layout/vList5"/>
    <dgm:cxn modelId="{72DBC054-999C-4DE7-8781-D7A390EA515E}" type="presOf" srcId="{5025E343-2ECD-4376-B580-C4CD2F279753}" destId="{D6089DEF-68F3-45B9-8DD1-20745E63774F}" srcOrd="0" destOrd="0" presId="urn:microsoft.com/office/officeart/2005/8/layout/vList5"/>
    <dgm:cxn modelId="{3B388D77-6553-4FD0-867C-B8C6FEB380E7}" srcId="{BBE5E8F0-BB5C-4DBB-B861-CBADA2A9DC55}" destId="{5025E343-2ECD-4376-B580-C4CD2F279753}" srcOrd="0" destOrd="0" parTransId="{5555AD9E-AB83-4285-93BF-F055213E808A}" sibTransId="{EF011B1A-60F7-48F7-A623-CDC14B785EA1}"/>
    <dgm:cxn modelId="{ADBD197B-08AF-4BB6-A967-6F9BF98270FA}" srcId="{1DA07205-88E4-4DA4-ADA4-6547A4F0B090}" destId="{D5669ECA-F80B-431C-A26E-72FE6B4F9EE6}" srcOrd="2" destOrd="0" parTransId="{97367A25-EFA4-4B02-BFE2-0278F549D9AC}" sibTransId="{813DBFA4-87EA-41C6-842E-D30CC9D9B47D}"/>
    <dgm:cxn modelId="{28DA8187-FFD1-4C31-9906-CB2C0553A7B3}" srcId="{1DA07205-88E4-4DA4-ADA4-6547A4F0B090}" destId="{BBE5E8F0-BB5C-4DBB-B861-CBADA2A9DC55}" srcOrd="3" destOrd="0" parTransId="{BD1DD517-9050-4407-925F-7ED65090688B}" sibTransId="{57635432-658F-410B-8BDA-5B0DB483F918}"/>
    <dgm:cxn modelId="{D47AFF95-8FF2-4493-A614-320AFAB7E5F4}" type="presOf" srcId="{9F39CB06-7000-43D8-B0BE-68E897E0C3B9}" destId="{F4607A4B-0D1A-48A5-BE49-000B22843E28}" srcOrd="0" destOrd="0" presId="urn:microsoft.com/office/officeart/2005/8/layout/vList5"/>
    <dgm:cxn modelId="{1AE5C096-40A5-4F11-8719-6DD69099A203}" type="presOf" srcId="{362DFD98-3A2D-4E3C-A072-86D4C4DF8589}" destId="{B70647F1-BAA4-4729-BDDC-2D9EBC85C216}" srcOrd="0" destOrd="0" presId="urn:microsoft.com/office/officeart/2005/8/layout/vList5"/>
    <dgm:cxn modelId="{BBA99597-1630-4162-8032-CD718049C292}" type="presOf" srcId="{EF3929BD-8BEF-43AF-93D8-4C3A291765BE}" destId="{FD4F7DCC-4C2F-4DF5-AC6C-29775F3B8E12}" srcOrd="0" destOrd="0" presId="urn:microsoft.com/office/officeart/2005/8/layout/vList5"/>
    <dgm:cxn modelId="{7F24F397-FFD7-4193-A9EF-92B4D0250A07}" srcId="{362DFD98-3A2D-4E3C-A072-86D4C4DF8589}" destId="{4FCDBC55-7DBB-4BA8-B6F7-CDE17F1F52D3}" srcOrd="0" destOrd="0" parTransId="{BB00CEFE-1071-472F-96F0-46311F61667C}" sibTransId="{D021CA13-0167-4269-B811-52FA1340469E}"/>
    <dgm:cxn modelId="{0667539D-93FF-491D-AFEA-61F858833996}" srcId="{D5669ECA-F80B-431C-A26E-72FE6B4F9EE6}" destId="{057BDBF8-940C-46C2-93FF-C4FD6F261127}" srcOrd="0" destOrd="0" parTransId="{FD303000-AD1D-4D6F-BCC0-A941CB28AA81}" sibTransId="{8ADE39B1-325B-49AB-B404-DE8CA749D2C8}"/>
    <dgm:cxn modelId="{C80EC0A6-AD72-479D-943C-E381FD3B4D49}" type="presOf" srcId="{BBE5E8F0-BB5C-4DBB-B861-CBADA2A9DC55}" destId="{3DFACAC2-F702-494C-B473-FDC3AEA53FE7}" srcOrd="0" destOrd="0" presId="urn:microsoft.com/office/officeart/2005/8/layout/vList5"/>
    <dgm:cxn modelId="{5EF495AF-497C-4B7C-9B7B-4B4BB422D02E}" srcId="{EF3929BD-8BEF-43AF-93D8-4C3A291765BE}" destId="{6C3F7DDE-98D0-4067-A9D6-8A5B96A8A11C}" srcOrd="0" destOrd="0" parTransId="{7F26CA2E-2B41-481E-88B6-C4133C49A63E}" sibTransId="{85A345D9-792F-4CE5-9C9F-0F96EDD5AE97}"/>
    <dgm:cxn modelId="{B05D6EB1-213E-420D-97E3-8F4B035AA088}" type="presOf" srcId="{6C3F7DDE-98D0-4067-A9D6-8A5B96A8A11C}" destId="{52AB4B3B-C146-4FB3-8FC6-45BE4F669AD3}" srcOrd="0" destOrd="0" presId="urn:microsoft.com/office/officeart/2005/8/layout/vList5"/>
    <dgm:cxn modelId="{A0FE2FB7-E480-448D-BD44-D05FA1EC9F02}" srcId="{FE58E5F5-1496-449E-98B5-4E98AFBA58AC}" destId="{9F39CB06-7000-43D8-B0BE-68E897E0C3B9}" srcOrd="0" destOrd="0" parTransId="{0B874F14-AB0A-4162-A338-D55F782D4CB9}" sibTransId="{31533459-5872-4C6B-9A5C-76FC1FAA9EBA}"/>
    <dgm:cxn modelId="{26E6A1C5-351C-4F05-9213-3168FF86F130}" srcId="{1DA07205-88E4-4DA4-ADA4-6547A4F0B090}" destId="{616C1C5E-CBBD-4ECF-9238-B044A923D33C}" srcOrd="0" destOrd="0" parTransId="{92CC011F-5348-421E-B432-5F3DFDDD8A59}" sibTransId="{642A1C92-232E-493E-8FE8-FBCEC0EF910E}"/>
    <dgm:cxn modelId="{1A4EBCF6-5D38-4E4D-98C4-7C44D415D292}" type="presOf" srcId="{FE58E5F5-1496-449E-98B5-4E98AFBA58AC}" destId="{888C8403-30AC-4291-AB90-39F49344B33A}" srcOrd="0" destOrd="0" presId="urn:microsoft.com/office/officeart/2005/8/layout/vList5"/>
    <dgm:cxn modelId="{F7899071-95A8-494D-BB3B-53C34AE49E68}" type="presParOf" srcId="{0533EC5F-7708-479F-BB38-3C00F64A4A25}" destId="{7C0AD5B1-1847-4AE2-A69B-34803A46AAA2}" srcOrd="0" destOrd="0" presId="urn:microsoft.com/office/officeart/2005/8/layout/vList5"/>
    <dgm:cxn modelId="{40ADD8BD-AEAD-4C4C-A8D2-924C4450170A}" type="presParOf" srcId="{7C0AD5B1-1847-4AE2-A69B-34803A46AAA2}" destId="{5F8B9E3F-570D-44A3-ABE2-369072AF62BB}" srcOrd="0" destOrd="0" presId="urn:microsoft.com/office/officeart/2005/8/layout/vList5"/>
    <dgm:cxn modelId="{3BE53293-6DAA-4709-8B51-48C1E639844C}" type="presParOf" srcId="{7C0AD5B1-1847-4AE2-A69B-34803A46AAA2}" destId="{B67E5178-73C3-4A99-A6C5-49FBC10CAB0C}" srcOrd="1" destOrd="0" presId="urn:microsoft.com/office/officeart/2005/8/layout/vList5"/>
    <dgm:cxn modelId="{EF69F1D9-6FE5-44B2-BBCA-DC20E63F8406}" type="presParOf" srcId="{0533EC5F-7708-479F-BB38-3C00F64A4A25}" destId="{D73B5532-6D1D-4E0B-AA06-DFB6EDDF1481}" srcOrd="1" destOrd="0" presId="urn:microsoft.com/office/officeart/2005/8/layout/vList5"/>
    <dgm:cxn modelId="{D1D97139-6D92-45EB-B73D-6B480C18B61D}" type="presParOf" srcId="{0533EC5F-7708-479F-BB38-3C00F64A4A25}" destId="{0D8B3E7C-D8CE-40EA-8E9F-5A66092AC525}" srcOrd="2" destOrd="0" presId="urn:microsoft.com/office/officeart/2005/8/layout/vList5"/>
    <dgm:cxn modelId="{00264FCA-5AB0-4C35-BA32-B1CB8B703451}" type="presParOf" srcId="{0D8B3E7C-D8CE-40EA-8E9F-5A66092AC525}" destId="{888C8403-30AC-4291-AB90-39F49344B33A}" srcOrd="0" destOrd="0" presId="urn:microsoft.com/office/officeart/2005/8/layout/vList5"/>
    <dgm:cxn modelId="{2505F6C7-ADA8-471C-B89B-10FD194248F8}" type="presParOf" srcId="{0D8B3E7C-D8CE-40EA-8E9F-5A66092AC525}" destId="{F4607A4B-0D1A-48A5-BE49-000B22843E28}" srcOrd="1" destOrd="0" presId="urn:microsoft.com/office/officeart/2005/8/layout/vList5"/>
    <dgm:cxn modelId="{A1153EEE-CD19-4294-BB10-4AC234B03EE9}" type="presParOf" srcId="{0533EC5F-7708-479F-BB38-3C00F64A4A25}" destId="{830504E4-2421-4FEC-81C9-D37EEF68DB15}" srcOrd="3" destOrd="0" presId="urn:microsoft.com/office/officeart/2005/8/layout/vList5"/>
    <dgm:cxn modelId="{CD1F222A-A5EA-4396-A673-393992AB73C6}" type="presParOf" srcId="{0533EC5F-7708-479F-BB38-3C00F64A4A25}" destId="{E82841C9-DD19-4F4D-95EA-2B4A5EB430C4}" srcOrd="4" destOrd="0" presId="urn:microsoft.com/office/officeart/2005/8/layout/vList5"/>
    <dgm:cxn modelId="{8872F057-1F93-4516-A50B-47EA165031D7}" type="presParOf" srcId="{E82841C9-DD19-4F4D-95EA-2B4A5EB430C4}" destId="{1F179F70-FEB5-4B3C-9BCB-139EF6AABCF6}" srcOrd="0" destOrd="0" presId="urn:microsoft.com/office/officeart/2005/8/layout/vList5"/>
    <dgm:cxn modelId="{A677F0A1-1219-4CAD-8106-7F2EFFB1EB59}" type="presParOf" srcId="{E82841C9-DD19-4F4D-95EA-2B4A5EB430C4}" destId="{D70ADBB3-8082-44C8-94A6-C95E0AD624A1}" srcOrd="1" destOrd="0" presId="urn:microsoft.com/office/officeart/2005/8/layout/vList5"/>
    <dgm:cxn modelId="{456B54F2-6769-4B33-A0D4-09A8C3F0174E}" type="presParOf" srcId="{0533EC5F-7708-479F-BB38-3C00F64A4A25}" destId="{D000876D-CDAE-489C-8E60-0835A78318B6}" srcOrd="5" destOrd="0" presId="urn:microsoft.com/office/officeart/2005/8/layout/vList5"/>
    <dgm:cxn modelId="{B1F8DB68-CAFE-4264-ABF3-F6E089B5E16D}" type="presParOf" srcId="{0533EC5F-7708-479F-BB38-3C00F64A4A25}" destId="{6D9E1559-3FF5-4A0D-8209-4FB4AEBC51C2}" srcOrd="6" destOrd="0" presId="urn:microsoft.com/office/officeart/2005/8/layout/vList5"/>
    <dgm:cxn modelId="{FE7CAA8E-426C-4BC9-A28C-4D0BED9E1136}" type="presParOf" srcId="{6D9E1559-3FF5-4A0D-8209-4FB4AEBC51C2}" destId="{3DFACAC2-F702-494C-B473-FDC3AEA53FE7}" srcOrd="0" destOrd="0" presId="urn:microsoft.com/office/officeart/2005/8/layout/vList5"/>
    <dgm:cxn modelId="{0D192424-940E-4BB2-83A1-2701C5D34AB9}" type="presParOf" srcId="{6D9E1559-3FF5-4A0D-8209-4FB4AEBC51C2}" destId="{D6089DEF-68F3-45B9-8DD1-20745E63774F}" srcOrd="1" destOrd="0" presId="urn:microsoft.com/office/officeart/2005/8/layout/vList5"/>
    <dgm:cxn modelId="{2E18BDC1-2B3D-4C5C-A04E-779B7D5AF96A}" type="presParOf" srcId="{0533EC5F-7708-479F-BB38-3C00F64A4A25}" destId="{14D7D99E-6B8C-458A-8733-11EE1876C471}" srcOrd="7" destOrd="0" presId="urn:microsoft.com/office/officeart/2005/8/layout/vList5"/>
    <dgm:cxn modelId="{BB6320B7-D33A-4053-A22C-121ED7E3E1CF}" type="presParOf" srcId="{0533EC5F-7708-479F-BB38-3C00F64A4A25}" destId="{423F8C23-CF49-4DA7-ACE4-FDD50796E59B}" srcOrd="8" destOrd="0" presId="urn:microsoft.com/office/officeart/2005/8/layout/vList5"/>
    <dgm:cxn modelId="{BC4B29B3-1AF5-42E3-B290-73C3E285B05D}" type="presParOf" srcId="{423F8C23-CF49-4DA7-ACE4-FDD50796E59B}" destId="{B70647F1-BAA4-4729-BDDC-2D9EBC85C216}" srcOrd="0" destOrd="0" presId="urn:microsoft.com/office/officeart/2005/8/layout/vList5"/>
    <dgm:cxn modelId="{ACFE1320-23C1-44F0-952C-FAE32DEB91B4}" type="presParOf" srcId="{423F8C23-CF49-4DA7-ACE4-FDD50796E59B}" destId="{82314DED-E0CD-402C-9AE8-9C9422727031}" srcOrd="1" destOrd="0" presId="urn:microsoft.com/office/officeart/2005/8/layout/vList5"/>
    <dgm:cxn modelId="{654DF418-9E75-423B-9BC7-E7C89D271072}" type="presParOf" srcId="{0533EC5F-7708-479F-BB38-3C00F64A4A25}" destId="{4B11D606-C63A-4F7F-97B5-57E2FF9FDFAF}" srcOrd="9" destOrd="0" presId="urn:microsoft.com/office/officeart/2005/8/layout/vList5"/>
    <dgm:cxn modelId="{7F88D37A-0809-4AA7-BDD2-536A157C5BD9}" type="presParOf" srcId="{0533EC5F-7708-479F-BB38-3C00F64A4A25}" destId="{D5D7814A-7529-44AE-83F9-F6210D33F223}" srcOrd="10" destOrd="0" presId="urn:microsoft.com/office/officeart/2005/8/layout/vList5"/>
    <dgm:cxn modelId="{6187B9F9-67E9-4344-A5D3-41B8C3AAEC00}" type="presParOf" srcId="{D5D7814A-7529-44AE-83F9-F6210D33F223}" destId="{FD4F7DCC-4C2F-4DF5-AC6C-29775F3B8E12}" srcOrd="0" destOrd="0" presId="urn:microsoft.com/office/officeart/2005/8/layout/vList5"/>
    <dgm:cxn modelId="{9C8AD921-6E9C-4AA9-9355-E220B4A84110}" type="presParOf" srcId="{D5D7814A-7529-44AE-83F9-F6210D33F223}" destId="{52AB4B3B-C146-4FB3-8FC6-45BE4F669AD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87228F6-A758-4469-A7EC-13BAD991464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76F47C86-186B-463D-8064-4D5EF8D3B395}">
      <dgm:prSet phldrT="[Text]" custT="1"/>
      <dgm:spPr/>
      <dgm:t>
        <a:bodyPr/>
        <a:lstStyle/>
        <a:p>
          <a:r>
            <a:rPr lang="ro-RO" sz="3500" noProof="0" dirty="0"/>
            <a:t>Februarie - Martie</a:t>
          </a:r>
          <a:endParaRPr lang="en-US" sz="3500" noProof="0" dirty="0"/>
        </a:p>
      </dgm:t>
    </dgm:pt>
    <dgm:pt modelId="{4EE5BD79-ED0B-4621-BCBB-74E0CF175F66}" type="parTrans" cxnId="{972A9DAF-5CB4-4AD8-BD0D-A98C90943BEE}">
      <dgm:prSet/>
      <dgm:spPr/>
      <dgm:t>
        <a:bodyPr/>
        <a:lstStyle/>
        <a:p>
          <a:endParaRPr lang="ro-RO"/>
        </a:p>
      </dgm:t>
    </dgm:pt>
    <dgm:pt modelId="{5B7A4B50-581B-4CD8-B417-3C066F7394E9}" type="sibTrans" cxnId="{972A9DAF-5CB4-4AD8-BD0D-A98C90943BEE}">
      <dgm:prSet/>
      <dgm:spPr/>
      <dgm:t>
        <a:bodyPr/>
        <a:lstStyle/>
        <a:p>
          <a:endParaRPr lang="ro-RO"/>
        </a:p>
      </dgm:t>
    </dgm:pt>
    <dgm:pt modelId="{AF12D099-5D72-4248-ABE9-3DDF1E8190DB}">
      <dgm:prSet phldrT="[Text]" custT="1"/>
      <dgm:spPr/>
      <dgm:t>
        <a:bodyPr/>
        <a:lstStyle/>
        <a:p>
          <a:pPr marL="182563" indent="0">
            <a:buNone/>
          </a:pPr>
          <a:r>
            <a:rPr lang="ro-RO" sz="3400" dirty="0"/>
            <a:t>crearea a 10 grupuri de lucru sectoriale, în conformitate cu obiectivele pe termen lung</a:t>
          </a:r>
        </a:p>
      </dgm:t>
    </dgm:pt>
    <dgm:pt modelId="{14880C43-AC26-4963-B4CC-15A133F6A35D}" type="parTrans" cxnId="{0D33973C-2FF8-4D95-A3D3-5BE995CA584A}">
      <dgm:prSet/>
      <dgm:spPr/>
      <dgm:t>
        <a:bodyPr/>
        <a:lstStyle/>
        <a:p>
          <a:endParaRPr lang="ro-RO"/>
        </a:p>
      </dgm:t>
    </dgm:pt>
    <dgm:pt modelId="{AA112881-6529-4CCC-8E01-543C08F7ABD6}" type="sibTrans" cxnId="{0D33973C-2FF8-4D95-A3D3-5BE995CA584A}">
      <dgm:prSet/>
      <dgm:spPr/>
      <dgm:t>
        <a:bodyPr/>
        <a:lstStyle/>
        <a:p>
          <a:endParaRPr lang="ro-RO"/>
        </a:p>
      </dgm:t>
    </dgm:pt>
    <dgm:pt modelId="{BBB18074-5C5B-47D2-A6CC-DC652F5BD84E}" type="pres">
      <dgm:prSet presAssocID="{B87228F6-A758-4469-A7EC-13BAD9914641}" presName="Name0" presStyleCnt="0">
        <dgm:presLayoutVars>
          <dgm:dir/>
          <dgm:animLvl val="lvl"/>
          <dgm:resizeHandles val="exact"/>
        </dgm:presLayoutVars>
      </dgm:prSet>
      <dgm:spPr/>
    </dgm:pt>
    <dgm:pt modelId="{A7BB4A60-8576-437F-BF9B-212F27C206EE}" type="pres">
      <dgm:prSet presAssocID="{76F47C86-186B-463D-8064-4D5EF8D3B395}" presName="linNode" presStyleCnt="0"/>
      <dgm:spPr/>
    </dgm:pt>
    <dgm:pt modelId="{85F1CC62-CE0B-42AC-9C72-F518AEBD99A4}" type="pres">
      <dgm:prSet presAssocID="{76F47C86-186B-463D-8064-4D5EF8D3B395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36CFBAC3-B6A1-4A3B-A477-7FCAC064446B}" type="pres">
      <dgm:prSet presAssocID="{76F47C86-186B-463D-8064-4D5EF8D3B395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3234F20F-50C2-4D72-AF8F-80642A3330B6}" type="presOf" srcId="{B87228F6-A758-4469-A7EC-13BAD9914641}" destId="{BBB18074-5C5B-47D2-A6CC-DC652F5BD84E}" srcOrd="0" destOrd="0" presId="urn:microsoft.com/office/officeart/2005/8/layout/vList5"/>
    <dgm:cxn modelId="{0D33973C-2FF8-4D95-A3D3-5BE995CA584A}" srcId="{76F47C86-186B-463D-8064-4D5EF8D3B395}" destId="{AF12D099-5D72-4248-ABE9-3DDF1E8190DB}" srcOrd="0" destOrd="0" parTransId="{14880C43-AC26-4963-B4CC-15A133F6A35D}" sibTransId="{AA112881-6529-4CCC-8E01-543C08F7ABD6}"/>
    <dgm:cxn modelId="{E3BD943E-9190-45C5-AA5B-C1A0F3460E6D}" type="presOf" srcId="{AF12D099-5D72-4248-ABE9-3DDF1E8190DB}" destId="{36CFBAC3-B6A1-4A3B-A477-7FCAC064446B}" srcOrd="0" destOrd="0" presId="urn:microsoft.com/office/officeart/2005/8/layout/vList5"/>
    <dgm:cxn modelId="{8D382740-EC27-48AD-AF76-4E79212AFB41}" type="presOf" srcId="{76F47C86-186B-463D-8064-4D5EF8D3B395}" destId="{85F1CC62-CE0B-42AC-9C72-F518AEBD99A4}" srcOrd="0" destOrd="0" presId="urn:microsoft.com/office/officeart/2005/8/layout/vList5"/>
    <dgm:cxn modelId="{972A9DAF-5CB4-4AD8-BD0D-A98C90943BEE}" srcId="{B87228F6-A758-4469-A7EC-13BAD9914641}" destId="{76F47C86-186B-463D-8064-4D5EF8D3B395}" srcOrd="0" destOrd="0" parTransId="{4EE5BD79-ED0B-4621-BCBB-74E0CF175F66}" sibTransId="{5B7A4B50-581B-4CD8-B417-3C066F7394E9}"/>
    <dgm:cxn modelId="{4B17D762-1CED-41C2-9E34-8E9A7C351DEA}" type="presParOf" srcId="{BBB18074-5C5B-47D2-A6CC-DC652F5BD84E}" destId="{A7BB4A60-8576-437F-BF9B-212F27C206EE}" srcOrd="0" destOrd="0" presId="urn:microsoft.com/office/officeart/2005/8/layout/vList5"/>
    <dgm:cxn modelId="{67A8A084-D90E-41C5-A26C-C52A7FA5DD3D}" type="presParOf" srcId="{A7BB4A60-8576-437F-BF9B-212F27C206EE}" destId="{85F1CC62-CE0B-42AC-9C72-F518AEBD99A4}" srcOrd="0" destOrd="0" presId="urn:microsoft.com/office/officeart/2005/8/layout/vList5"/>
    <dgm:cxn modelId="{BD86EE9F-B50C-47E4-B949-DD09C7A19631}" type="presParOf" srcId="{A7BB4A60-8576-437F-BF9B-212F27C206EE}" destId="{36CFBAC3-B6A1-4A3B-A477-7FCAC064446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48B4E43-E065-4E65-8BAB-98F07D437440}" type="doc">
      <dgm:prSet loTypeId="urn:microsoft.com/office/officeart/2005/8/layout/hierarchy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o-RO"/>
        </a:p>
      </dgm:t>
    </dgm:pt>
    <dgm:pt modelId="{D4E6824B-75E3-43B0-A027-1A2CF0DB14A9}">
      <dgm:prSet phldrT="[Text]"/>
      <dgm:spPr/>
      <dgm:t>
        <a:bodyPr/>
        <a:lstStyle/>
        <a:p>
          <a:r>
            <a:rPr lang="ro-RO" cap="small" baseline="0" dirty="0"/>
            <a:t>Componența grupurilor de lucru</a:t>
          </a:r>
          <a:r>
            <a:rPr lang="en-GB" dirty="0"/>
            <a:t>:</a:t>
          </a:r>
          <a:endParaRPr lang="ro-RO" dirty="0"/>
        </a:p>
      </dgm:t>
    </dgm:pt>
    <dgm:pt modelId="{C504F6FD-9ECB-40B4-9214-93F7E9715CB2}" type="parTrans" cxnId="{EA061ACF-7F17-4EDA-ADC4-2CD2F81FC130}">
      <dgm:prSet/>
      <dgm:spPr/>
      <dgm:t>
        <a:bodyPr/>
        <a:lstStyle/>
        <a:p>
          <a:endParaRPr lang="ro-RO"/>
        </a:p>
      </dgm:t>
    </dgm:pt>
    <dgm:pt modelId="{EE6ED109-B9E4-42EF-B115-3627232B715D}" type="sibTrans" cxnId="{EA061ACF-7F17-4EDA-ADC4-2CD2F81FC130}">
      <dgm:prSet/>
      <dgm:spPr/>
      <dgm:t>
        <a:bodyPr/>
        <a:lstStyle/>
        <a:p>
          <a:endParaRPr lang="ro-RO"/>
        </a:p>
      </dgm:t>
    </dgm:pt>
    <dgm:pt modelId="{B7293C7A-9558-4B7F-AEC1-A52CBD7C6207}">
      <dgm:prSet custT="1"/>
      <dgm:spPr/>
      <dgm:t>
        <a:bodyPr/>
        <a:lstStyle/>
        <a:p>
          <a:r>
            <a:rPr lang="ro-RO" sz="2200" dirty="0"/>
            <a:t>Prezidate de secretarii de stat conform priorităților SND</a:t>
          </a:r>
        </a:p>
      </dgm:t>
    </dgm:pt>
    <dgm:pt modelId="{0B5533FD-8DD7-4100-B0A5-5746384744B1}" type="parTrans" cxnId="{2C0A8FEE-0850-4A05-B366-A7AC9BBDE485}">
      <dgm:prSet/>
      <dgm:spPr/>
      <dgm:t>
        <a:bodyPr/>
        <a:lstStyle/>
        <a:p>
          <a:endParaRPr lang="ro-RO"/>
        </a:p>
      </dgm:t>
    </dgm:pt>
    <dgm:pt modelId="{C289DE2C-FA14-4B94-A5CE-5DA3A0738CC8}" type="sibTrans" cxnId="{2C0A8FEE-0850-4A05-B366-A7AC9BBDE485}">
      <dgm:prSet/>
      <dgm:spPr/>
      <dgm:t>
        <a:bodyPr/>
        <a:lstStyle/>
        <a:p>
          <a:endParaRPr lang="ro-RO"/>
        </a:p>
      </dgm:t>
    </dgm:pt>
    <dgm:pt modelId="{4EDB3FEB-30C2-4922-AFBE-5DB90427874D}">
      <dgm:prSet custT="1"/>
      <dgm:spPr/>
      <dgm:t>
        <a:bodyPr/>
        <a:lstStyle/>
        <a:p>
          <a:r>
            <a:rPr lang="ro-RO" sz="2200" dirty="0"/>
            <a:t>Secretariatul asigurat de subdiviziunile de analiză, monitorizare și evaluare a politicilor </a:t>
          </a:r>
          <a:r>
            <a:rPr lang="en-GB" sz="2200" dirty="0"/>
            <a:t>(</a:t>
          </a:r>
          <a:r>
            <a:rPr lang="en-GB" sz="2200" dirty="0" err="1"/>
            <a:t>DAMEP</a:t>
          </a:r>
          <a:r>
            <a:rPr lang="en-GB" sz="2200" dirty="0"/>
            <a:t>)</a:t>
          </a:r>
          <a:endParaRPr lang="ro-RO" sz="2200" dirty="0"/>
        </a:p>
      </dgm:t>
    </dgm:pt>
    <dgm:pt modelId="{EF628C28-2B3E-48FF-8ACD-F94392E4DA66}" type="parTrans" cxnId="{48877DE3-7335-44B8-81E0-F5557327C7F3}">
      <dgm:prSet/>
      <dgm:spPr/>
      <dgm:t>
        <a:bodyPr/>
        <a:lstStyle/>
        <a:p>
          <a:endParaRPr lang="ro-RO"/>
        </a:p>
      </dgm:t>
    </dgm:pt>
    <dgm:pt modelId="{F52E29AB-D978-4938-B213-8FDB1DE6F90B}" type="sibTrans" cxnId="{48877DE3-7335-44B8-81E0-F5557327C7F3}">
      <dgm:prSet/>
      <dgm:spPr/>
      <dgm:t>
        <a:bodyPr/>
        <a:lstStyle/>
        <a:p>
          <a:endParaRPr lang="ro-RO"/>
        </a:p>
      </dgm:t>
    </dgm:pt>
    <dgm:pt modelId="{8CCC44A7-D439-41DF-A602-778A28AF29CF}">
      <dgm:prSet custT="1"/>
      <dgm:spPr/>
      <dgm:t>
        <a:bodyPr/>
        <a:lstStyle/>
        <a:p>
          <a:r>
            <a:rPr lang="ro-RO" sz="2200" dirty="0"/>
            <a:t>Coordonarea metodologică a grupurilor de lucru asigurată de Cancelaria de Stat  și Expert-Grup</a:t>
          </a:r>
        </a:p>
      </dgm:t>
    </dgm:pt>
    <dgm:pt modelId="{0399FC04-D87E-4CB0-A77D-A27471AFD2EC}" type="parTrans" cxnId="{105FCD2C-A415-4E0F-B655-521BBD00C743}">
      <dgm:prSet/>
      <dgm:spPr/>
      <dgm:t>
        <a:bodyPr/>
        <a:lstStyle/>
        <a:p>
          <a:endParaRPr lang="ro-RO"/>
        </a:p>
      </dgm:t>
    </dgm:pt>
    <dgm:pt modelId="{A89BF711-2988-4CF2-B37D-A3724950D878}" type="sibTrans" cxnId="{105FCD2C-A415-4E0F-B655-521BBD00C743}">
      <dgm:prSet/>
      <dgm:spPr/>
      <dgm:t>
        <a:bodyPr/>
        <a:lstStyle/>
        <a:p>
          <a:endParaRPr lang="ro-RO"/>
        </a:p>
      </dgm:t>
    </dgm:pt>
    <dgm:pt modelId="{680D981C-12BA-4BD4-8592-588FABC61698}" type="pres">
      <dgm:prSet presAssocID="{648B4E43-E065-4E65-8BAB-98F07D43744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D7BB9B0-B4E0-4993-A850-38531742DF3F}" type="pres">
      <dgm:prSet presAssocID="{D4E6824B-75E3-43B0-A027-1A2CF0DB14A9}" presName="vertOne" presStyleCnt="0"/>
      <dgm:spPr/>
    </dgm:pt>
    <dgm:pt modelId="{A5387F62-1A2F-41BE-B591-A34EA380C9D3}" type="pres">
      <dgm:prSet presAssocID="{D4E6824B-75E3-43B0-A027-1A2CF0DB14A9}" presName="txOne" presStyleLbl="node0" presStyleIdx="0" presStyleCnt="1" custScaleY="41463" custLinFactNeighborY="74068">
        <dgm:presLayoutVars>
          <dgm:chPref val="3"/>
        </dgm:presLayoutVars>
      </dgm:prSet>
      <dgm:spPr/>
    </dgm:pt>
    <dgm:pt modelId="{3F82E29F-3D3B-4918-9121-A931E92802F2}" type="pres">
      <dgm:prSet presAssocID="{D4E6824B-75E3-43B0-A027-1A2CF0DB14A9}" presName="parTransOne" presStyleCnt="0"/>
      <dgm:spPr/>
    </dgm:pt>
    <dgm:pt modelId="{BA9ECCB8-5587-4064-9C69-E5A1ADC0B139}" type="pres">
      <dgm:prSet presAssocID="{D4E6824B-75E3-43B0-A027-1A2CF0DB14A9}" presName="horzOne" presStyleCnt="0"/>
      <dgm:spPr/>
    </dgm:pt>
    <dgm:pt modelId="{10DCA85B-E80D-45A8-B032-4D73AEF52129}" type="pres">
      <dgm:prSet presAssocID="{B7293C7A-9558-4B7F-AEC1-A52CBD7C6207}" presName="vertTwo" presStyleCnt="0"/>
      <dgm:spPr/>
    </dgm:pt>
    <dgm:pt modelId="{48D78964-7714-4891-8D7F-88B1ED21CBA8}" type="pres">
      <dgm:prSet presAssocID="{B7293C7A-9558-4B7F-AEC1-A52CBD7C6207}" presName="txTwo" presStyleLbl="node2" presStyleIdx="0" presStyleCnt="3">
        <dgm:presLayoutVars>
          <dgm:chPref val="3"/>
        </dgm:presLayoutVars>
      </dgm:prSet>
      <dgm:spPr/>
    </dgm:pt>
    <dgm:pt modelId="{99B7233A-5D7D-41BD-9B02-879DC22B3474}" type="pres">
      <dgm:prSet presAssocID="{B7293C7A-9558-4B7F-AEC1-A52CBD7C6207}" presName="horzTwo" presStyleCnt="0"/>
      <dgm:spPr/>
    </dgm:pt>
    <dgm:pt modelId="{9A0FC2A9-181E-455E-A3F8-09DB260542F5}" type="pres">
      <dgm:prSet presAssocID="{C289DE2C-FA14-4B94-A5CE-5DA3A0738CC8}" presName="sibSpaceTwo" presStyleCnt="0"/>
      <dgm:spPr/>
    </dgm:pt>
    <dgm:pt modelId="{62D4DE50-FFB6-4ED3-AD27-A57740CAE462}" type="pres">
      <dgm:prSet presAssocID="{4EDB3FEB-30C2-4922-AFBE-5DB90427874D}" presName="vertTwo" presStyleCnt="0"/>
      <dgm:spPr/>
    </dgm:pt>
    <dgm:pt modelId="{EC2F4906-5539-4231-97EF-C828A68D39C5}" type="pres">
      <dgm:prSet presAssocID="{4EDB3FEB-30C2-4922-AFBE-5DB90427874D}" presName="txTwo" presStyleLbl="node2" presStyleIdx="1" presStyleCnt="3">
        <dgm:presLayoutVars>
          <dgm:chPref val="3"/>
        </dgm:presLayoutVars>
      </dgm:prSet>
      <dgm:spPr/>
    </dgm:pt>
    <dgm:pt modelId="{F4C26249-FC96-4DC1-A49C-BC9AD29C533E}" type="pres">
      <dgm:prSet presAssocID="{4EDB3FEB-30C2-4922-AFBE-5DB90427874D}" presName="horzTwo" presStyleCnt="0"/>
      <dgm:spPr/>
    </dgm:pt>
    <dgm:pt modelId="{8AB88AAE-D8AC-467E-9243-E15A1A8053D0}" type="pres">
      <dgm:prSet presAssocID="{F52E29AB-D978-4938-B213-8FDB1DE6F90B}" presName="sibSpaceTwo" presStyleCnt="0"/>
      <dgm:spPr/>
    </dgm:pt>
    <dgm:pt modelId="{52026465-0EE1-42DC-8B14-2B1DAE76F685}" type="pres">
      <dgm:prSet presAssocID="{8CCC44A7-D439-41DF-A602-778A28AF29CF}" presName="vertTwo" presStyleCnt="0"/>
      <dgm:spPr/>
    </dgm:pt>
    <dgm:pt modelId="{E9E823C5-7D1D-405F-9240-70EFFF9526FB}" type="pres">
      <dgm:prSet presAssocID="{8CCC44A7-D439-41DF-A602-778A28AF29CF}" presName="txTwo" presStyleLbl="node2" presStyleIdx="2" presStyleCnt="3" custScaleX="106748">
        <dgm:presLayoutVars>
          <dgm:chPref val="3"/>
        </dgm:presLayoutVars>
      </dgm:prSet>
      <dgm:spPr/>
    </dgm:pt>
    <dgm:pt modelId="{C3128992-17B2-46CF-A19B-87E57A145514}" type="pres">
      <dgm:prSet presAssocID="{8CCC44A7-D439-41DF-A602-778A28AF29CF}" presName="horzTwo" presStyleCnt="0"/>
      <dgm:spPr/>
    </dgm:pt>
  </dgm:ptLst>
  <dgm:cxnLst>
    <dgm:cxn modelId="{105FCD2C-A415-4E0F-B655-521BBD00C743}" srcId="{D4E6824B-75E3-43B0-A027-1A2CF0DB14A9}" destId="{8CCC44A7-D439-41DF-A602-778A28AF29CF}" srcOrd="2" destOrd="0" parTransId="{0399FC04-D87E-4CB0-A77D-A27471AFD2EC}" sibTransId="{A89BF711-2988-4CF2-B37D-A3724950D878}"/>
    <dgm:cxn modelId="{B11EDE3B-D347-400E-BE4D-033887BAC5D7}" type="presOf" srcId="{8CCC44A7-D439-41DF-A602-778A28AF29CF}" destId="{E9E823C5-7D1D-405F-9240-70EFFF9526FB}" srcOrd="0" destOrd="0" presId="urn:microsoft.com/office/officeart/2005/8/layout/hierarchy4"/>
    <dgm:cxn modelId="{EEE96F5F-15AF-4D34-B570-D6268BB9B396}" type="presOf" srcId="{B7293C7A-9558-4B7F-AEC1-A52CBD7C6207}" destId="{48D78964-7714-4891-8D7F-88B1ED21CBA8}" srcOrd="0" destOrd="0" presId="urn:microsoft.com/office/officeart/2005/8/layout/hierarchy4"/>
    <dgm:cxn modelId="{D0347476-FEE7-4F93-960E-02CD02818900}" type="presOf" srcId="{648B4E43-E065-4E65-8BAB-98F07D437440}" destId="{680D981C-12BA-4BD4-8592-588FABC61698}" srcOrd="0" destOrd="0" presId="urn:microsoft.com/office/officeart/2005/8/layout/hierarchy4"/>
    <dgm:cxn modelId="{83FC1892-391F-4E11-8CC9-E750F04907A0}" type="presOf" srcId="{D4E6824B-75E3-43B0-A027-1A2CF0DB14A9}" destId="{A5387F62-1A2F-41BE-B591-A34EA380C9D3}" srcOrd="0" destOrd="0" presId="urn:microsoft.com/office/officeart/2005/8/layout/hierarchy4"/>
    <dgm:cxn modelId="{6EAC0CB2-0D44-4EB6-B100-5189C367A54F}" type="presOf" srcId="{4EDB3FEB-30C2-4922-AFBE-5DB90427874D}" destId="{EC2F4906-5539-4231-97EF-C828A68D39C5}" srcOrd="0" destOrd="0" presId="urn:microsoft.com/office/officeart/2005/8/layout/hierarchy4"/>
    <dgm:cxn modelId="{EA061ACF-7F17-4EDA-ADC4-2CD2F81FC130}" srcId="{648B4E43-E065-4E65-8BAB-98F07D437440}" destId="{D4E6824B-75E3-43B0-A027-1A2CF0DB14A9}" srcOrd="0" destOrd="0" parTransId="{C504F6FD-9ECB-40B4-9214-93F7E9715CB2}" sibTransId="{EE6ED109-B9E4-42EF-B115-3627232B715D}"/>
    <dgm:cxn modelId="{48877DE3-7335-44B8-81E0-F5557327C7F3}" srcId="{D4E6824B-75E3-43B0-A027-1A2CF0DB14A9}" destId="{4EDB3FEB-30C2-4922-AFBE-5DB90427874D}" srcOrd="1" destOrd="0" parTransId="{EF628C28-2B3E-48FF-8ACD-F94392E4DA66}" sibTransId="{F52E29AB-D978-4938-B213-8FDB1DE6F90B}"/>
    <dgm:cxn modelId="{2C0A8FEE-0850-4A05-B366-A7AC9BBDE485}" srcId="{D4E6824B-75E3-43B0-A027-1A2CF0DB14A9}" destId="{B7293C7A-9558-4B7F-AEC1-A52CBD7C6207}" srcOrd="0" destOrd="0" parTransId="{0B5533FD-8DD7-4100-B0A5-5746384744B1}" sibTransId="{C289DE2C-FA14-4B94-A5CE-5DA3A0738CC8}"/>
    <dgm:cxn modelId="{FEBDC637-1962-4E37-9DEB-544CB64556B9}" type="presParOf" srcId="{680D981C-12BA-4BD4-8592-588FABC61698}" destId="{4D7BB9B0-B4E0-4993-A850-38531742DF3F}" srcOrd="0" destOrd="0" presId="urn:microsoft.com/office/officeart/2005/8/layout/hierarchy4"/>
    <dgm:cxn modelId="{CDFF407D-81FB-408A-B93B-46E26BD507CB}" type="presParOf" srcId="{4D7BB9B0-B4E0-4993-A850-38531742DF3F}" destId="{A5387F62-1A2F-41BE-B591-A34EA380C9D3}" srcOrd="0" destOrd="0" presId="urn:microsoft.com/office/officeart/2005/8/layout/hierarchy4"/>
    <dgm:cxn modelId="{2A56AA47-8196-4FDA-B5FB-6525D7EEBC16}" type="presParOf" srcId="{4D7BB9B0-B4E0-4993-A850-38531742DF3F}" destId="{3F82E29F-3D3B-4918-9121-A931E92802F2}" srcOrd="1" destOrd="0" presId="urn:microsoft.com/office/officeart/2005/8/layout/hierarchy4"/>
    <dgm:cxn modelId="{4D7CD639-B2D5-43CD-984B-28A14638671D}" type="presParOf" srcId="{4D7BB9B0-B4E0-4993-A850-38531742DF3F}" destId="{BA9ECCB8-5587-4064-9C69-E5A1ADC0B139}" srcOrd="2" destOrd="0" presId="urn:microsoft.com/office/officeart/2005/8/layout/hierarchy4"/>
    <dgm:cxn modelId="{8A9284F2-B79B-405E-ADCB-50B87DE048E9}" type="presParOf" srcId="{BA9ECCB8-5587-4064-9C69-E5A1ADC0B139}" destId="{10DCA85B-E80D-45A8-B032-4D73AEF52129}" srcOrd="0" destOrd="0" presId="urn:microsoft.com/office/officeart/2005/8/layout/hierarchy4"/>
    <dgm:cxn modelId="{A7739F1E-1969-4777-8A7B-92BB0EF05A41}" type="presParOf" srcId="{10DCA85B-E80D-45A8-B032-4D73AEF52129}" destId="{48D78964-7714-4891-8D7F-88B1ED21CBA8}" srcOrd="0" destOrd="0" presId="urn:microsoft.com/office/officeart/2005/8/layout/hierarchy4"/>
    <dgm:cxn modelId="{BDEC7DEE-D947-4E8C-8091-1F6812328AE4}" type="presParOf" srcId="{10DCA85B-E80D-45A8-B032-4D73AEF52129}" destId="{99B7233A-5D7D-41BD-9B02-879DC22B3474}" srcOrd="1" destOrd="0" presId="urn:microsoft.com/office/officeart/2005/8/layout/hierarchy4"/>
    <dgm:cxn modelId="{B7ED4A80-6015-4DF5-842A-0C0E278979BD}" type="presParOf" srcId="{BA9ECCB8-5587-4064-9C69-E5A1ADC0B139}" destId="{9A0FC2A9-181E-455E-A3F8-09DB260542F5}" srcOrd="1" destOrd="0" presId="urn:microsoft.com/office/officeart/2005/8/layout/hierarchy4"/>
    <dgm:cxn modelId="{9BCBE585-66DA-427A-8579-31D5D044D375}" type="presParOf" srcId="{BA9ECCB8-5587-4064-9C69-E5A1ADC0B139}" destId="{62D4DE50-FFB6-4ED3-AD27-A57740CAE462}" srcOrd="2" destOrd="0" presId="urn:microsoft.com/office/officeart/2005/8/layout/hierarchy4"/>
    <dgm:cxn modelId="{F6BEE34A-0385-4745-B55E-CC99638FD552}" type="presParOf" srcId="{62D4DE50-FFB6-4ED3-AD27-A57740CAE462}" destId="{EC2F4906-5539-4231-97EF-C828A68D39C5}" srcOrd="0" destOrd="0" presId="urn:microsoft.com/office/officeart/2005/8/layout/hierarchy4"/>
    <dgm:cxn modelId="{16ECD364-C204-44E6-9F58-F787D8465279}" type="presParOf" srcId="{62D4DE50-FFB6-4ED3-AD27-A57740CAE462}" destId="{F4C26249-FC96-4DC1-A49C-BC9AD29C533E}" srcOrd="1" destOrd="0" presId="urn:microsoft.com/office/officeart/2005/8/layout/hierarchy4"/>
    <dgm:cxn modelId="{BB237A0F-BA9B-4B12-BEBC-5EB2984B9159}" type="presParOf" srcId="{BA9ECCB8-5587-4064-9C69-E5A1ADC0B139}" destId="{8AB88AAE-D8AC-467E-9243-E15A1A8053D0}" srcOrd="3" destOrd="0" presId="urn:microsoft.com/office/officeart/2005/8/layout/hierarchy4"/>
    <dgm:cxn modelId="{A79C46E0-1E4B-48D2-95D5-4CAEF9F021CE}" type="presParOf" srcId="{BA9ECCB8-5587-4064-9C69-E5A1ADC0B139}" destId="{52026465-0EE1-42DC-8B14-2B1DAE76F685}" srcOrd="4" destOrd="0" presId="urn:microsoft.com/office/officeart/2005/8/layout/hierarchy4"/>
    <dgm:cxn modelId="{0736A481-58F0-42AF-AA31-6A22F192E3B0}" type="presParOf" srcId="{52026465-0EE1-42DC-8B14-2B1DAE76F685}" destId="{E9E823C5-7D1D-405F-9240-70EFFF9526FB}" srcOrd="0" destOrd="0" presId="urn:microsoft.com/office/officeart/2005/8/layout/hierarchy4"/>
    <dgm:cxn modelId="{D4358484-986F-4FAF-997E-3D1B6EBE372F}" type="presParOf" srcId="{52026465-0EE1-42DC-8B14-2B1DAE76F685}" destId="{C3128992-17B2-46CF-A19B-87E57A14551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A57E412-58A7-4F62-87EB-26F0C35DB835}" type="doc">
      <dgm:prSet loTypeId="urn:microsoft.com/office/officeart/2008/layout/LinedList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o-RO"/>
        </a:p>
      </dgm:t>
    </dgm:pt>
    <dgm:pt modelId="{86C7606D-FCDB-4103-80DF-462D0E1624C3}">
      <dgm:prSet phldrT="[Text]"/>
      <dgm:spPr/>
      <dgm:t>
        <a:bodyPr/>
        <a:lstStyle/>
        <a:p>
          <a:r>
            <a:rPr lang="ro-RO" cap="small" baseline="0" dirty="0"/>
            <a:t>Membri</a:t>
          </a:r>
          <a:r>
            <a:rPr lang="en-US" dirty="0"/>
            <a:t>:</a:t>
          </a:r>
          <a:endParaRPr lang="ro-RO" dirty="0"/>
        </a:p>
      </dgm:t>
    </dgm:pt>
    <dgm:pt modelId="{1119C058-1ECB-4896-844A-1A85A9DB24EF}" type="parTrans" cxnId="{5AF4FCBF-B037-4AD9-B28B-DE09AB963699}">
      <dgm:prSet/>
      <dgm:spPr/>
      <dgm:t>
        <a:bodyPr/>
        <a:lstStyle/>
        <a:p>
          <a:endParaRPr lang="ro-RO"/>
        </a:p>
      </dgm:t>
    </dgm:pt>
    <dgm:pt modelId="{DE566A95-2BCF-456B-9C0D-3F48257E9E0D}" type="sibTrans" cxnId="{5AF4FCBF-B037-4AD9-B28B-DE09AB963699}">
      <dgm:prSet/>
      <dgm:spPr/>
      <dgm:t>
        <a:bodyPr/>
        <a:lstStyle/>
        <a:p>
          <a:endParaRPr lang="ro-RO"/>
        </a:p>
      </dgm:t>
    </dgm:pt>
    <dgm:pt modelId="{2FDA0411-2BE6-4DAE-B3AE-005EDC601FE7}">
      <dgm:prSet phldrT="[Text]"/>
      <dgm:spPr/>
      <dgm:t>
        <a:bodyPr/>
        <a:lstStyle/>
        <a:p>
          <a:r>
            <a:rPr lang="ro-RO" dirty="0"/>
            <a:t>șefi ai subdiviziunilor de politici principale și relevante din minister și din alte autorități</a:t>
          </a:r>
        </a:p>
      </dgm:t>
    </dgm:pt>
    <dgm:pt modelId="{BA4F4403-B1BA-42FD-9E9D-14965B82C5B5}" type="parTrans" cxnId="{61F2CEAF-1A19-4E56-AD85-8E7EF0944709}">
      <dgm:prSet/>
      <dgm:spPr/>
      <dgm:t>
        <a:bodyPr/>
        <a:lstStyle/>
        <a:p>
          <a:endParaRPr lang="ro-RO"/>
        </a:p>
      </dgm:t>
    </dgm:pt>
    <dgm:pt modelId="{B82015D3-6461-4F4B-B112-C0B213329E1B}" type="sibTrans" cxnId="{61F2CEAF-1A19-4E56-AD85-8E7EF0944709}">
      <dgm:prSet/>
      <dgm:spPr/>
      <dgm:t>
        <a:bodyPr/>
        <a:lstStyle/>
        <a:p>
          <a:endParaRPr lang="ro-RO"/>
        </a:p>
      </dgm:t>
    </dgm:pt>
    <dgm:pt modelId="{DCA6A053-AFB4-4224-8CEF-E5EBD7EE0056}">
      <dgm:prSet phldrT="[Text]"/>
      <dgm:spPr/>
      <dgm:t>
        <a:bodyPr/>
        <a:lstStyle/>
        <a:p>
          <a:r>
            <a:rPr lang="ro-RO" dirty="0"/>
            <a:t>reprezentanți ai administrației publice locale</a:t>
          </a:r>
        </a:p>
      </dgm:t>
    </dgm:pt>
    <dgm:pt modelId="{D0B6E50D-6F22-4157-8C0D-EB1853CF5F8D}" type="parTrans" cxnId="{F1744C53-DE5F-407E-A3FB-4FA94AFAE058}">
      <dgm:prSet/>
      <dgm:spPr/>
      <dgm:t>
        <a:bodyPr/>
        <a:lstStyle/>
        <a:p>
          <a:endParaRPr lang="ro-RO"/>
        </a:p>
      </dgm:t>
    </dgm:pt>
    <dgm:pt modelId="{0657020D-6881-4C8D-9137-67F94777515A}" type="sibTrans" cxnId="{F1744C53-DE5F-407E-A3FB-4FA94AFAE058}">
      <dgm:prSet/>
      <dgm:spPr/>
      <dgm:t>
        <a:bodyPr/>
        <a:lstStyle/>
        <a:p>
          <a:endParaRPr lang="ro-RO"/>
        </a:p>
      </dgm:t>
    </dgm:pt>
    <dgm:pt modelId="{91594B7C-68C6-4A65-A609-670CF1C58CFB}">
      <dgm:prSet phldrT="[Text]"/>
      <dgm:spPr/>
      <dgm:t>
        <a:bodyPr/>
        <a:lstStyle/>
        <a:p>
          <a:r>
            <a:rPr lang="ro-RO" dirty="0"/>
            <a:t>societatea civilă</a:t>
          </a:r>
        </a:p>
      </dgm:t>
    </dgm:pt>
    <dgm:pt modelId="{E00089ED-1151-4434-911B-7E1C775B632C}" type="parTrans" cxnId="{940D10B6-899B-4D0F-9329-44A8A9D0EF93}">
      <dgm:prSet/>
      <dgm:spPr/>
      <dgm:t>
        <a:bodyPr/>
        <a:lstStyle/>
        <a:p>
          <a:endParaRPr lang="ro-RO"/>
        </a:p>
      </dgm:t>
    </dgm:pt>
    <dgm:pt modelId="{B6542BD6-B05D-44CD-9793-D40714347E3F}" type="sibTrans" cxnId="{940D10B6-899B-4D0F-9329-44A8A9D0EF93}">
      <dgm:prSet/>
      <dgm:spPr/>
      <dgm:t>
        <a:bodyPr/>
        <a:lstStyle/>
        <a:p>
          <a:endParaRPr lang="ro-RO"/>
        </a:p>
      </dgm:t>
    </dgm:pt>
    <dgm:pt modelId="{A5F204BD-EBCC-4EAC-8BC4-B98E3865ACA2}">
      <dgm:prSet phldrT="[Text]"/>
      <dgm:spPr/>
      <dgm:t>
        <a:bodyPr/>
        <a:lstStyle/>
        <a:p>
          <a:r>
            <a:rPr lang="ro-RO" dirty="0"/>
            <a:t>grupurile vulnerabile</a:t>
          </a:r>
        </a:p>
      </dgm:t>
    </dgm:pt>
    <dgm:pt modelId="{1A77F78A-80BA-4012-99AB-81196DC0E381}" type="parTrans" cxnId="{D8947ECA-68FA-4914-B3EC-1FB800194C75}">
      <dgm:prSet/>
      <dgm:spPr/>
      <dgm:t>
        <a:bodyPr/>
        <a:lstStyle/>
        <a:p>
          <a:endParaRPr lang="ro-RO"/>
        </a:p>
      </dgm:t>
    </dgm:pt>
    <dgm:pt modelId="{BC77BF39-4306-4E69-82EC-71F5CCC22246}" type="sibTrans" cxnId="{D8947ECA-68FA-4914-B3EC-1FB800194C75}">
      <dgm:prSet/>
      <dgm:spPr/>
      <dgm:t>
        <a:bodyPr/>
        <a:lstStyle/>
        <a:p>
          <a:endParaRPr lang="ro-RO"/>
        </a:p>
      </dgm:t>
    </dgm:pt>
    <dgm:pt modelId="{F1DD0FAC-855D-4C22-A4F9-0A936280B81A}">
      <dgm:prSet phldrT="[Text]"/>
      <dgm:spPr/>
      <dgm:t>
        <a:bodyPr/>
        <a:lstStyle/>
        <a:p>
          <a:r>
            <a:rPr lang="ro-RO" dirty="0"/>
            <a:t>sectorul privat</a:t>
          </a:r>
        </a:p>
      </dgm:t>
    </dgm:pt>
    <dgm:pt modelId="{A92C0433-A97F-4E53-8F44-61654B9744EC}" type="parTrans" cxnId="{70856377-8875-4E0D-83F6-425653DA9F99}">
      <dgm:prSet/>
      <dgm:spPr/>
      <dgm:t>
        <a:bodyPr/>
        <a:lstStyle/>
        <a:p>
          <a:endParaRPr lang="ro-RO"/>
        </a:p>
      </dgm:t>
    </dgm:pt>
    <dgm:pt modelId="{57C761F3-144B-4DDF-8040-DCFC29DC2A1D}" type="sibTrans" cxnId="{70856377-8875-4E0D-83F6-425653DA9F99}">
      <dgm:prSet/>
      <dgm:spPr/>
      <dgm:t>
        <a:bodyPr/>
        <a:lstStyle/>
        <a:p>
          <a:endParaRPr lang="ro-RO"/>
        </a:p>
      </dgm:t>
    </dgm:pt>
    <dgm:pt modelId="{BBB74508-85EF-4C73-88A4-EC6286785EDB}">
      <dgm:prSet phldrT="[Text]"/>
      <dgm:spPr/>
      <dgm:t>
        <a:bodyPr/>
        <a:lstStyle/>
        <a:p>
          <a:r>
            <a:rPr lang="ro-RO" dirty="0"/>
            <a:t>mediul academic</a:t>
          </a:r>
          <a:r>
            <a:rPr lang="en-GB" dirty="0"/>
            <a:t> </a:t>
          </a:r>
          <a:endParaRPr lang="ro-RO" dirty="0"/>
        </a:p>
      </dgm:t>
    </dgm:pt>
    <dgm:pt modelId="{389D1ACC-3EE0-461C-8FC1-AFA973D8181F}" type="parTrans" cxnId="{E2F14374-0D3A-4A42-AA59-546585B7CA46}">
      <dgm:prSet/>
      <dgm:spPr/>
      <dgm:t>
        <a:bodyPr/>
        <a:lstStyle/>
        <a:p>
          <a:endParaRPr lang="ro-RO"/>
        </a:p>
      </dgm:t>
    </dgm:pt>
    <dgm:pt modelId="{F8B5CB6B-F399-406C-8A49-9E445D337474}" type="sibTrans" cxnId="{E2F14374-0D3A-4A42-AA59-546585B7CA46}">
      <dgm:prSet/>
      <dgm:spPr/>
      <dgm:t>
        <a:bodyPr/>
        <a:lstStyle/>
        <a:p>
          <a:endParaRPr lang="ro-RO"/>
        </a:p>
      </dgm:t>
    </dgm:pt>
    <dgm:pt modelId="{59C3DDD5-7660-45F1-A176-3174D18D30D6}">
      <dgm:prSet phldrT="[Text]"/>
      <dgm:spPr/>
      <dgm:t>
        <a:bodyPr/>
        <a:lstStyle/>
        <a:p>
          <a:r>
            <a:rPr lang="ro-RO" dirty="0"/>
            <a:t>partenerii de dezvoltare</a:t>
          </a:r>
        </a:p>
      </dgm:t>
    </dgm:pt>
    <dgm:pt modelId="{D2B30D21-6FF0-4110-870B-140766FDED5E}" type="parTrans" cxnId="{DD1E0EE2-6DE6-41E2-9F92-FB909F0B15A5}">
      <dgm:prSet/>
      <dgm:spPr/>
      <dgm:t>
        <a:bodyPr/>
        <a:lstStyle/>
        <a:p>
          <a:endParaRPr lang="ro-RO"/>
        </a:p>
      </dgm:t>
    </dgm:pt>
    <dgm:pt modelId="{8F095D38-050E-4835-9D98-C487809EAF2D}" type="sibTrans" cxnId="{DD1E0EE2-6DE6-41E2-9F92-FB909F0B15A5}">
      <dgm:prSet/>
      <dgm:spPr/>
      <dgm:t>
        <a:bodyPr/>
        <a:lstStyle/>
        <a:p>
          <a:endParaRPr lang="ro-RO"/>
        </a:p>
      </dgm:t>
    </dgm:pt>
    <dgm:pt modelId="{D9B8107B-6D07-45F8-A77F-10DE4B9966E4}" type="pres">
      <dgm:prSet presAssocID="{7A57E412-58A7-4F62-87EB-26F0C35DB835}" presName="vert0" presStyleCnt="0">
        <dgm:presLayoutVars>
          <dgm:dir/>
          <dgm:animOne val="branch"/>
          <dgm:animLvl val="lvl"/>
        </dgm:presLayoutVars>
      </dgm:prSet>
      <dgm:spPr/>
    </dgm:pt>
    <dgm:pt modelId="{225CBDA2-AAEA-46CA-9797-02A3293555D3}" type="pres">
      <dgm:prSet presAssocID="{86C7606D-FCDB-4103-80DF-462D0E1624C3}" presName="thickLine" presStyleLbl="alignNode1" presStyleIdx="0" presStyleCnt="1"/>
      <dgm:spPr/>
    </dgm:pt>
    <dgm:pt modelId="{8E25F5C0-B1CF-4E0B-9F73-2B9E353B8E0C}" type="pres">
      <dgm:prSet presAssocID="{86C7606D-FCDB-4103-80DF-462D0E1624C3}" presName="horz1" presStyleCnt="0"/>
      <dgm:spPr/>
    </dgm:pt>
    <dgm:pt modelId="{B105EF98-61B7-467F-A33C-ED976354D0E8}" type="pres">
      <dgm:prSet presAssocID="{86C7606D-FCDB-4103-80DF-462D0E1624C3}" presName="tx1" presStyleLbl="revTx" presStyleIdx="0" presStyleCnt="8"/>
      <dgm:spPr/>
    </dgm:pt>
    <dgm:pt modelId="{B42BD4B4-EBC2-4D81-8ABC-A11880F5D47F}" type="pres">
      <dgm:prSet presAssocID="{86C7606D-FCDB-4103-80DF-462D0E1624C3}" presName="vert1" presStyleCnt="0"/>
      <dgm:spPr/>
    </dgm:pt>
    <dgm:pt modelId="{3F615073-489F-45F6-933F-FD1B11C45ADD}" type="pres">
      <dgm:prSet presAssocID="{2FDA0411-2BE6-4DAE-B3AE-005EDC601FE7}" presName="vertSpace2a" presStyleCnt="0"/>
      <dgm:spPr/>
    </dgm:pt>
    <dgm:pt modelId="{A3ACF2B7-0901-41DC-B9D2-1ACAD27E6641}" type="pres">
      <dgm:prSet presAssocID="{2FDA0411-2BE6-4DAE-B3AE-005EDC601FE7}" presName="horz2" presStyleCnt="0"/>
      <dgm:spPr/>
    </dgm:pt>
    <dgm:pt modelId="{83489FC7-1662-4112-A1CF-8A67CEF86698}" type="pres">
      <dgm:prSet presAssocID="{2FDA0411-2BE6-4DAE-B3AE-005EDC601FE7}" presName="horzSpace2" presStyleCnt="0"/>
      <dgm:spPr/>
    </dgm:pt>
    <dgm:pt modelId="{58BB9F86-1B36-4319-ABBD-1774C04717EF}" type="pres">
      <dgm:prSet presAssocID="{2FDA0411-2BE6-4DAE-B3AE-005EDC601FE7}" presName="tx2" presStyleLbl="revTx" presStyleIdx="1" presStyleCnt="8"/>
      <dgm:spPr/>
    </dgm:pt>
    <dgm:pt modelId="{2F8C716D-DBC5-402F-815D-288860C6D743}" type="pres">
      <dgm:prSet presAssocID="{2FDA0411-2BE6-4DAE-B3AE-005EDC601FE7}" presName="vert2" presStyleCnt="0"/>
      <dgm:spPr/>
    </dgm:pt>
    <dgm:pt modelId="{3FC557B0-6FB1-4648-8D45-21B1E5673B49}" type="pres">
      <dgm:prSet presAssocID="{2FDA0411-2BE6-4DAE-B3AE-005EDC601FE7}" presName="thinLine2b" presStyleLbl="callout" presStyleIdx="0" presStyleCnt="7"/>
      <dgm:spPr/>
    </dgm:pt>
    <dgm:pt modelId="{61349C4A-E55F-4AB0-96AF-58E0DD4F8816}" type="pres">
      <dgm:prSet presAssocID="{2FDA0411-2BE6-4DAE-B3AE-005EDC601FE7}" presName="vertSpace2b" presStyleCnt="0"/>
      <dgm:spPr/>
    </dgm:pt>
    <dgm:pt modelId="{5FFEF60D-B963-4248-BFD1-9FDEA48A5F9E}" type="pres">
      <dgm:prSet presAssocID="{DCA6A053-AFB4-4224-8CEF-E5EBD7EE0056}" presName="horz2" presStyleCnt="0"/>
      <dgm:spPr/>
    </dgm:pt>
    <dgm:pt modelId="{B4050AF5-535A-4025-B8AF-1BDC84475C36}" type="pres">
      <dgm:prSet presAssocID="{DCA6A053-AFB4-4224-8CEF-E5EBD7EE0056}" presName="horzSpace2" presStyleCnt="0"/>
      <dgm:spPr/>
    </dgm:pt>
    <dgm:pt modelId="{155B4820-8675-479F-AA29-E913D44BFB82}" type="pres">
      <dgm:prSet presAssocID="{DCA6A053-AFB4-4224-8CEF-E5EBD7EE0056}" presName="tx2" presStyleLbl="revTx" presStyleIdx="2" presStyleCnt="8"/>
      <dgm:spPr/>
    </dgm:pt>
    <dgm:pt modelId="{371FB104-284E-4110-817C-3922888C50B8}" type="pres">
      <dgm:prSet presAssocID="{DCA6A053-AFB4-4224-8CEF-E5EBD7EE0056}" presName="vert2" presStyleCnt="0"/>
      <dgm:spPr/>
    </dgm:pt>
    <dgm:pt modelId="{84197B50-F649-4A62-B3F0-F26AA8BD0C5B}" type="pres">
      <dgm:prSet presAssocID="{DCA6A053-AFB4-4224-8CEF-E5EBD7EE0056}" presName="thinLine2b" presStyleLbl="callout" presStyleIdx="1" presStyleCnt="7"/>
      <dgm:spPr/>
    </dgm:pt>
    <dgm:pt modelId="{8A7FC8FE-1391-4BE4-A93B-CA426373D763}" type="pres">
      <dgm:prSet presAssocID="{DCA6A053-AFB4-4224-8CEF-E5EBD7EE0056}" presName="vertSpace2b" presStyleCnt="0"/>
      <dgm:spPr/>
    </dgm:pt>
    <dgm:pt modelId="{BA408A3D-A73D-4368-A629-834E01B83059}" type="pres">
      <dgm:prSet presAssocID="{91594B7C-68C6-4A65-A609-670CF1C58CFB}" presName="horz2" presStyleCnt="0"/>
      <dgm:spPr/>
    </dgm:pt>
    <dgm:pt modelId="{D77D1177-5C7B-43DD-A1A4-4EEB23909B1D}" type="pres">
      <dgm:prSet presAssocID="{91594B7C-68C6-4A65-A609-670CF1C58CFB}" presName="horzSpace2" presStyleCnt="0"/>
      <dgm:spPr/>
    </dgm:pt>
    <dgm:pt modelId="{FA78679C-F3D4-4C03-BE09-43C1F829F96B}" type="pres">
      <dgm:prSet presAssocID="{91594B7C-68C6-4A65-A609-670CF1C58CFB}" presName="tx2" presStyleLbl="revTx" presStyleIdx="3" presStyleCnt="8"/>
      <dgm:spPr/>
    </dgm:pt>
    <dgm:pt modelId="{FCF2D77E-86EF-4582-9529-F4BD8FC254DF}" type="pres">
      <dgm:prSet presAssocID="{91594B7C-68C6-4A65-A609-670CF1C58CFB}" presName="vert2" presStyleCnt="0"/>
      <dgm:spPr/>
    </dgm:pt>
    <dgm:pt modelId="{287E1AD7-D16E-4673-935A-3F686AEC4CD3}" type="pres">
      <dgm:prSet presAssocID="{91594B7C-68C6-4A65-A609-670CF1C58CFB}" presName="thinLine2b" presStyleLbl="callout" presStyleIdx="2" presStyleCnt="7"/>
      <dgm:spPr/>
    </dgm:pt>
    <dgm:pt modelId="{3DC9AEFF-66E8-421A-A0AC-5F4EFEC34789}" type="pres">
      <dgm:prSet presAssocID="{91594B7C-68C6-4A65-A609-670CF1C58CFB}" presName="vertSpace2b" presStyleCnt="0"/>
      <dgm:spPr/>
    </dgm:pt>
    <dgm:pt modelId="{1ADF58E2-9E7D-4197-9397-83756E03AEE4}" type="pres">
      <dgm:prSet presAssocID="{A5F204BD-EBCC-4EAC-8BC4-B98E3865ACA2}" presName="horz2" presStyleCnt="0"/>
      <dgm:spPr/>
    </dgm:pt>
    <dgm:pt modelId="{A4F65FE4-04C4-4E97-8C61-29262F36FF44}" type="pres">
      <dgm:prSet presAssocID="{A5F204BD-EBCC-4EAC-8BC4-B98E3865ACA2}" presName="horzSpace2" presStyleCnt="0"/>
      <dgm:spPr/>
    </dgm:pt>
    <dgm:pt modelId="{73B34F6F-81C3-4683-A653-80B535A3AE37}" type="pres">
      <dgm:prSet presAssocID="{A5F204BD-EBCC-4EAC-8BC4-B98E3865ACA2}" presName="tx2" presStyleLbl="revTx" presStyleIdx="4" presStyleCnt="8"/>
      <dgm:spPr/>
    </dgm:pt>
    <dgm:pt modelId="{2ED7059C-667F-4E52-A05A-E9EEDA5F5CD6}" type="pres">
      <dgm:prSet presAssocID="{A5F204BD-EBCC-4EAC-8BC4-B98E3865ACA2}" presName="vert2" presStyleCnt="0"/>
      <dgm:spPr/>
    </dgm:pt>
    <dgm:pt modelId="{F15A580E-1428-492B-8461-3921B74C28B1}" type="pres">
      <dgm:prSet presAssocID="{A5F204BD-EBCC-4EAC-8BC4-B98E3865ACA2}" presName="thinLine2b" presStyleLbl="callout" presStyleIdx="3" presStyleCnt="7"/>
      <dgm:spPr/>
    </dgm:pt>
    <dgm:pt modelId="{F372B130-A72D-4358-926B-CFB2BDD020D8}" type="pres">
      <dgm:prSet presAssocID="{A5F204BD-EBCC-4EAC-8BC4-B98E3865ACA2}" presName="vertSpace2b" presStyleCnt="0"/>
      <dgm:spPr/>
    </dgm:pt>
    <dgm:pt modelId="{FB3D68D7-C05A-461D-A89C-65511A7E2B09}" type="pres">
      <dgm:prSet presAssocID="{F1DD0FAC-855D-4C22-A4F9-0A936280B81A}" presName="horz2" presStyleCnt="0"/>
      <dgm:spPr/>
    </dgm:pt>
    <dgm:pt modelId="{52EBB341-D52B-4483-BA5C-5434F6A7A1AD}" type="pres">
      <dgm:prSet presAssocID="{F1DD0FAC-855D-4C22-A4F9-0A936280B81A}" presName="horzSpace2" presStyleCnt="0"/>
      <dgm:spPr/>
    </dgm:pt>
    <dgm:pt modelId="{D7A0F7A9-6BD9-4D09-A232-473F7D5FCAA2}" type="pres">
      <dgm:prSet presAssocID="{F1DD0FAC-855D-4C22-A4F9-0A936280B81A}" presName="tx2" presStyleLbl="revTx" presStyleIdx="5" presStyleCnt="8"/>
      <dgm:spPr/>
    </dgm:pt>
    <dgm:pt modelId="{6D2ED7A5-9FDD-440D-B7DE-134B5733C892}" type="pres">
      <dgm:prSet presAssocID="{F1DD0FAC-855D-4C22-A4F9-0A936280B81A}" presName="vert2" presStyleCnt="0"/>
      <dgm:spPr/>
    </dgm:pt>
    <dgm:pt modelId="{9142BBAA-336E-4F77-BFB5-10296FBCE17E}" type="pres">
      <dgm:prSet presAssocID="{F1DD0FAC-855D-4C22-A4F9-0A936280B81A}" presName="thinLine2b" presStyleLbl="callout" presStyleIdx="4" presStyleCnt="7"/>
      <dgm:spPr/>
    </dgm:pt>
    <dgm:pt modelId="{5EE0C858-7ED9-40EB-A154-4D974E8F7C1F}" type="pres">
      <dgm:prSet presAssocID="{F1DD0FAC-855D-4C22-A4F9-0A936280B81A}" presName="vertSpace2b" presStyleCnt="0"/>
      <dgm:spPr/>
    </dgm:pt>
    <dgm:pt modelId="{9BE35014-D5CE-487A-9695-86100863F2D0}" type="pres">
      <dgm:prSet presAssocID="{BBB74508-85EF-4C73-88A4-EC6286785EDB}" presName="horz2" presStyleCnt="0"/>
      <dgm:spPr/>
    </dgm:pt>
    <dgm:pt modelId="{35D48064-B702-41E4-8EB2-5E8071631765}" type="pres">
      <dgm:prSet presAssocID="{BBB74508-85EF-4C73-88A4-EC6286785EDB}" presName="horzSpace2" presStyleCnt="0"/>
      <dgm:spPr/>
    </dgm:pt>
    <dgm:pt modelId="{18BCC7FC-D27A-4E3C-8D7E-F168431D4430}" type="pres">
      <dgm:prSet presAssocID="{BBB74508-85EF-4C73-88A4-EC6286785EDB}" presName="tx2" presStyleLbl="revTx" presStyleIdx="6" presStyleCnt="8"/>
      <dgm:spPr/>
    </dgm:pt>
    <dgm:pt modelId="{3B3C5536-8CC9-40C2-9642-4B8571D52DAA}" type="pres">
      <dgm:prSet presAssocID="{BBB74508-85EF-4C73-88A4-EC6286785EDB}" presName="vert2" presStyleCnt="0"/>
      <dgm:spPr/>
    </dgm:pt>
    <dgm:pt modelId="{F10BCDF6-E3C0-422C-9DC8-AE0DA7E7FEBA}" type="pres">
      <dgm:prSet presAssocID="{BBB74508-85EF-4C73-88A4-EC6286785EDB}" presName="thinLine2b" presStyleLbl="callout" presStyleIdx="5" presStyleCnt="7"/>
      <dgm:spPr/>
    </dgm:pt>
    <dgm:pt modelId="{A5405604-B6F7-4EAA-881E-A293FBA5A7C1}" type="pres">
      <dgm:prSet presAssocID="{BBB74508-85EF-4C73-88A4-EC6286785EDB}" presName="vertSpace2b" presStyleCnt="0"/>
      <dgm:spPr/>
    </dgm:pt>
    <dgm:pt modelId="{3BA8B744-E944-489D-94CD-06D9813EBD63}" type="pres">
      <dgm:prSet presAssocID="{59C3DDD5-7660-45F1-A176-3174D18D30D6}" presName="horz2" presStyleCnt="0"/>
      <dgm:spPr/>
    </dgm:pt>
    <dgm:pt modelId="{4A79CF67-95DF-45F6-B034-9A39E4319A88}" type="pres">
      <dgm:prSet presAssocID="{59C3DDD5-7660-45F1-A176-3174D18D30D6}" presName="horzSpace2" presStyleCnt="0"/>
      <dgm:spPr/>
    </dgm:pt>
    <dgm:pt modelId="{765F1182-1702-4F11-9C72-D22949A3810D}" type="pres">
      <dgm:prSet presAssocID="{59C3DDD5-7660-45F1-A176-3174D18D30D6}" presName="tx2" presStyleLbl="revTx" presStyleIdx="7" presStyleCnt="8"/>
      <dgm:spPr/>
    </dgm:pt>
    <dgm:pt modelId="{11DC1AB7-A7CA-49A7-9420-17ABD9144651}" type="pres">
      <dgm:prSet presAssocID="{59C3DDD5-7660-45F1-A176-3174D18D30D6}" presName="vert2" presStyleCnt="0"/>
      <dgm:spPr/>
    </dgm:pt>
    <dgm:pt modelId="{090A5F1A-25E7-489A-8062-0702BCD2CA0E}" type="pres">
      <dgm:prSet presAssocID="{59C3DDD5-7660-45F1-A176-3174D18D30D6}" presName="thinLine2b" presStyleLbl="callout" presStyleIdx="6" presStyleCnt="7"/>
      <dgm:spPr/>
    </dgm:pt>
    <dgm:pt modelId="{2B5F474D-BD6A-408D-B07B-A39E4FB00F19}" type="pres">
      <dgm:prSet presAssocID="{59C3DDD5-7660-45F1-A176-3174D18D30D6}" presName="vertSpace2b" presStyleCnt="0"/>
      <dgm:spPr/>
    </dgm:pt>
  </dgm:ptLst>
  <dgm:cxnLst>
    <dgm:cxn modelId="{88B1181A-5961-4C84-8C08-0A3DDA522285}" type="presOf" srcId="{86C7606D-FCDB-4103-80DF-462D0E1624C3}" destId="{B105EF98-61B7-467F-A33C-ED976354D0E8}" srcOrd="0" destOrd="0" presId="urn:microsoft.com/office/officeart/2008/layout/LinedList"/>
    <dgm:cxn modelId="{62549744-ACB8-4CF4-B451-DC623FA88ADD}" type="presOf" srcId="{91594B7C-68C6-4A65-A609-670CF1C58CFB}" destId="{FA78679C-F3D4-4C03-BE09-43C1F829F96B}" srcOrd="0" destOrd="0" presId="urn:microsoft.com/office/officeart/2008/layout/LinedList"/>
    <dgm:cxn modelId="{20C05A48-FAC4-45F8-821B-67D46127C5D0}" type="presOf" srcId="{2FDA0411-2BE6-4DAE-B3AE-005EDC601FE7}" destId="{58BB9F86-1B36-4319-ABBD-1774C04717EF}" srcOrd="0" destOrd="0" presId="urn:microsoft.com/office/officeart/2008/layout/LinedList"/>
    <dgm:cxn modelId="{3042526D-792E-4B04-8317-8D9B2A6BD0F7}" type="presOf" srcId="{59C3DDD5-7660-45F1-A176-3174D18D30D6}" destId="{765F1182-1702-4F11-9C72-D22949A3810D}" srcOrd="0" destOrd="0" presId="urn:microsoft.com/office/officeart/2008/layout/LinedList"/>
    <dgm:cxn modelId="{F1744C53-DE5F-407E-A3FB-4FA94AFAE058}" srcId="{86C7606D-FCDB-4103-80DF-462D0E1624C3}" destId="{DCA6A053-AFB4-4224-8CEF-E5EBD7EE0056}" srcOrd="1" destOrd="0" parTransId="{D0B6E50D-6F22-4157-8C0D-EB1853CF5F8D}" sibTransId="{0657020D-6881-4C8D-9137-67F94777515A}"/>
    <dgm:cxn modelId="{E2F14374-0D3A-4A42-AA59-546585B7CA46}" srcId="{86C7606D-FCDB-4103-80DF-462D0E1624C3}" destId="{BBB74508-85EF-4C73-88A4-EC6286785EDB}" srcOrd="5" destOrd="0" parTransId="{389D1ACC-3EE0-461C-8FC1-AFA973D8181F}" sibTransId="{F8B5CB6B-F399-406C-8A49-9E445D337474}"/>
    <dgm:cxn modelId="{70856377-8875-4E0D-83F6-425653DA9F99}" srcId="{86C7606D-FCDB-4103-80DF-462D0E1624C3}" destId="{F1DD0FAC-855D-4C22-A4F9-0A936280B81A}" srcOrd="4" destOrd="0" parTransId="{A92C0433-A97F-4E53-8F44-61654B9744EC}" sibTransId="{57C761F3-144B-4DDF-8040-DCFC29DC2A1D}"/>
    <dgm:cxn modelId="{DD28827D-A91B-45F9-BFFE-0FD0837CB595}" type="presOf" srcId="{DCA6A053-AFB4-4224-8CEF-E5EBD7EE0056}" destId="{155B4820-8675-479F-AA29-E913D44BFB82}" srcOrd="0" destOrd="0" presId="urn:microsoft.com/office/officeart/2008/layout/LinedList"/>
    <dgm:cxn modelId="{61F2CEAF-1A19-4E56-AD85-8E7EF0944709}" srcId="{86C7606D-FCDB-4103-80DF-462D0E1624C3}" destId="{2FDA0411-2BE6-4DAE-B3AE-005EDC601FE7}" srcOrd="0" destOrd="0" parTransId="{BA4F4403-B1BA-42FD-9E9D-14965B82C5B5}" sibTransId="{B82015D3-6461-4F4B-B112-C0B213329E1B}"/>
    <dgm:cxn modelId="{940D10B6-899B-4D0F-9329-44A8A9D0EF93}" srcId="{86C7606D-FCDB-4103-80DF-462D0E1624C3}" destId="{91594B7C-68C6-4A65-A609-670CF1C58CFB}" srcOrd="2" destOrd="0" parTransId="{E00089ED-1151-4434-911B-7E1C775B632C}" sibTransId="{B6542BD6-B05D-44CD-9793-D40714347E3F}"/>
    <dgm:cxn modelId="{5AF4FCBF-B037-4AD9-B28B-DE09AB963699}" srcId="{7A57E412-58A7-4F62-87EB-26F0C35DB835}" destId="{86C7606D-FCDB-4103-80DF-462D0E1624C3}" srcOrd="0" destOrd="0" parTransId="{1119C058-1ECB-4896-844A-1A85A9DB24EF}" sibTransId="{DE566A95-2BCF-456B-9C0D-3F48257E9E0D}"/>
    <dgm:cxn modelId="{D8947ECA-68FA-4914-B3EC-1FB800194C75}" srcId="{86C7606D-FCDB-4103-80DF-462D0E1624C3}" destId="{A5F204BD-EBCC-4EAC-8BC4-B98E3865ACA2}" srcOrd="3" destOrd="0" parTransId="{1A77F78A-80BA-4012-99AB-81196DC0E381}" sibTransId="{BC77BF39-4306-4E69-82EC-71F5CCC22246}"/>
    <dgm:cxn modelId="{DE3078D6-7660-4CE9-A033-F7E3F30E41DE}" type="presOf" srcId="{F1DD0FAC-855D-4C22-A4F9-0A936280B81A}" destId="{D7A0F7A9-6BD9-4D09-A232-473F7D5FCAA2}" srcOrd="0" destOrd="0" presId="urn:microsoft.com/office/officeart/2008/layout/LinedList"/>
    <dgm:cxn modelId="{DD1E0EE2-6DE6-41E2-9F92-FB909F0B15A5}" srcId="{86C7606D-FCDB-4103-80DF-462D0E1624C3}" destId="{59C3DDD5-7660-45F1-A176-3174D18D30D6}" srcOrd="6" destOrd="0" parTransId="{D2B30D21-6FF0-4110-870B-140766FDED5E}" sibTransId="{8F095D38-050E-4835-9D98-C487809EAF2D}"/>
    <dgm:cxn modelId="{4E9841E3-7F5B-4E55-82F2-9D6154C385D9}" type="presOf" srcId="{A5F204BD-EBCC-4EAC-8BC4-B98E3865ACA2}" destId="{73B34F6F-81C3-4683-A653-80B535A3AE37}" srcOrd="0" destOrd="0" presId="urn:microsoft.com/office/officeart/2008/layout/LinedList"/>
    <dgm:cxn modelId="{E954BBF2-2E2F-4D29-8791-54715EF40AB0}" type="presOf" srcId="{BBB74508-85EF-4C73-88A4-EC6286785EDB}" destId="{18BCC7FC-D27A-4E3C-8D7E-F168431D4430}" srcOrd="0" destOrd="0" presId="urn:microsoft.com/office/officeart/2008/layout/LinedList"/>
    <dgm:cxn modelId="{B524C7FA-C78A-464E-B1F0-86DB312096E9}" type="presOf" srcId="{7A57E412-58A7-4F62-87EB-26F0C35DB835}" destId="{D9B8107B-6D07-45F8-A77F-10DE4B9966E4}" srcOrd="0" destOrd="0" presId="urn:microsoft.com/office/officeart/2008/layout/LinedList"/>
    <dgm:cxn modelId="{E471DF4D-C441-49E4-ADDB-3A491776AD95}" type="presParOf" srcId="{D9B8107B-6D07-45F8-A77F-10DE4B9966E4}" destId="{225CBDA2-AAEA-46CA-9797-02A3293555D3}" srcOrd="0" destOrd="0" presId="urn:microsoft.com/office/officeart/2008/layout/LinedList"/>
    <dgm:cxn modelId="{FA437B86-77EA-433D-BDB8-CD1C6D1077F6}" type="presParOf" srcId="{D9B8107B-6D07-45F8-A77F-10DE4B9966E4}" destId="{8E25F5C0-B1CF-4E0B-9F73-2B9E353B8E0C}" srcOrd="1" destOrd="0" presId="urn:microsoft.com/office/officeart/2008/layout/LinedList"/>
    <dgm:cxn modelId="{E8D1CB8D-B53B-42D6-8428-29CDA257D65E}" type="presParOf" srcId="{8E25F5C0-B1CF-4E0B-9F73-2B9E353B8E0C}" destId="{B105EF98-61B7-467F-A33C-ED976354D0E8}" srcOrd="0" destOrd="0" presId="urn:microsoft.com/office/officeart/2008/layout/LinedList"/>
    <dgm:cxn modelId="{55B46E55-A880-4D7D-A693-72B5C6A44527}" type="presParOf" srcId="{8E25F5C0-B1CF-4E0B-9F73-2B9E353B8E0C}" destId="{B42BD4B4-EBC2-4D81-8ABC-A11880F5D47F}" srcOrd="1" destOrd="0" presId="urn:microsoft.com/office/officeart/2008/layout/LinedList"/>
    <dgm:cxn modelId="{0DC5DD90-5A8E-46B7-9AC5-6DAFE8C2240C}" type="presParOf" srcId="{B42BD4B4-EBC2-4D81-8ABC-A11880F5D47F}" destId="{3F615073-489F-45F6-933F-FD1B11C45ADD}" srcOrd="0" destOrd="0" presId="urn:microsoft.com/office/officeart/2008/layout/LinedList"/>
    <dgm:cxn modelId="{589C688D-EEA3-4972-AAFF-D3272DB24876}" type="presParOf" srcId="{B42BD4B4-EBC2-4D81-8ABC-A11880F5D47F}" destId="{A3ACF2B7-0901-41DC-B9D2-1ACAD27E6641}" srcOrd="1" destOrd="0" presId="urn:microsoft.com/office/officeart/2008/layout/LinedList"/>
    <dgm:cxn modelId="{216BC28B-4E82-49C1-83EF-C7E8517AFAE0}" type="presParOf" srcId="{A3ACF2B7-0901-41DC-B9D2-1ACAD27E6641}" destId="{83489FC7-1662-4112-A1CF-8A67CEF86698}" srcOrd="0" destOrd="0" presId="urn:microsoft.com/office/officeart/2008/layout/LinedList"/>
    <dgm:cxn modelId="{FEB9FF4D-7F23-4EE5-B503-9BFBF2A21875}" type="presParOf" srcId="{A3ACF2B7-0901-41DC-B9D2-1ACAD27E6641}" destId="{58BB9F86-1B36-4319-ABBD-1774C04717EF}" srcOrd="1" destOrd="0" presId="urn:microsoft.com/office/officeart/2008/layout/LinedList"/>
    <dgm:cxn modelId="{CD835B60-1593-4A0A-9204-6FE661094F3B}" type="presParOf" srcId="{A3ACF2B7-0901-41DC-B9D2-1ACAD27E6641}" destId="{2F8C716D-DBC5-402F-815D-288860C6D743}" srcOrd="2" destOrd="0" presId="urn:microsoft.com/office/officeart/2008/layout/LinedList"/>
    <dgm:cxn modelId="{D1F801FE-F867-46F0-98D6-0336CDAA3D48}" type="presParOf" srcId="{B42BD4B4-EBC2-4D81-8ABC-A11880F5D47F}" destId="{3FC557B0-6FB1-4648-8D45-21B1E5673B49}" srcOrd="2" destOrd="0" presId="urn:microsoft.com/office/officeart/2008/layout/LinedList"/>
    <dgm:cxn modelId="{8A4E1106-B988-44BD-BCE5-2160FF9AB815}" type="presParOf" srcId="{B42BD4B4-EBC2-4D81-8ABC-A11880F5D47F}" destId="{61349C4A-E55F-4AB0-96AF-58E0DD4F8816}" srcOrd="3" destOrd="0" presId="urn:microsoft.com/office/officeart/2008/layout/LinedList"/>
    <dgm:cxn modelId="{C78A2FDC-7F5D-4152-8A39-C5BE37DE6B73}" type="presParOf" srcId="{B42BD4B4-EBC2-4D81-8ABC-A11880F5D47F}" destId="{5FFEF60D-B963-4248-BFD1-9FDEA48A5F9E}" srcOrd="4" destOrd="0" presId="urn:microsoft.com/office/officeart/2008/layout/LinedList"/>
    <dgm:cxn modelId="{2C9D8601-2E38-4EA1-9B8B-ACC269127216}" type="presParOf" srcId="{5FFEF60D-B963-4248-BFD1-9FDEA48A5F9E}" destId="{B4050AF5-535A-4025-B8AF-1BDC84475C36}" srcOrd="0" destOrd="0" presId="urn:microsoft.com/office/officeart/2008/layout/LinedList"/>
    <dgm:cxn modelId="{5CCDB5F4-1076-4916-8EB1-AFB9CFD8C86A}" type="presParOf" srcId="{5FFEF60D-B963-4248-BFD1-9FDEA48A5F9E}" destId="{155B4820-8675-479F-AA29-E913D44BFB82}" srcOrd="1" destOrd="0" presId="urn:microsoft.com/office/officeart/2008/layout/LinedList"/>
    <dgm:cxn modelId="{FDEFD9A7-1354-46FA-BDA0-B14D106C9A31}" type="presParOf" srcId="{5FFEF60D-B963-4248-BFD1-9FDEA48A5F9E}" destId="{371FB104-284E-4110-817C-3922888C50B8}" srcOrd="2" destOrd="0" presId="urn:microsoft.com/office/officeart/2008/layout/LinedList"/>
    <dgm:cxn modelId="{05E178CE-59B9-4856-B29A-7F4B0753FA05}" type="presParOf" srcId="{B42BD4B4-EBC2-4D81-8ABC-A11880F5D47F}" destId="{84197B50-F649-4A62-B3F0-F26AA8BD0C5B}" srcOrd="5" destOrd="0" presId="urn:microsoft.com/office/officeart/2008/layout/LinedList"/>
    <dgm:cxn modelId="{A0BC39BC-9B32-4A34-9CFC-57E7AFDB1A6A}" type="presParOf" srcId="{B42BD4B4-EBC2-4D81-8ABC-A11880F5D47F}" destId="{8A7FC8FE-1391-4BE4-A93B-CA426373D763}" srcOrd="6" destOrd="0" presId="urn:microsoft.com/office/officeart/2008/layout/LinedList"/>
    <dgm:cxn modelId="{CB071F00-525D-4041-BFAC-5C959D50CD33}" type="presParOf" srcId="{B42BD4B4-EBC2-4D81-8ABC-A11880F5D47F}" destId="{BA408A3D-A73D-4368-A629-834E01B83059}" srcOrd="7" destOrd="0" presId="urn:microsoft.com/office/officeart/2008/layout/LinedList"/>
    <dgm:cxn modelId="{FF760D57-6BF7-4A43-9540-A96D866C2D7A}" type="presParOf" srcId="{BA408A3D-A73D-4368-A629-834E01B83059}" destId="{D77D1177-5C7B-43DD-A1A4-4EEB23909B1D}" srcOrd="0" destOrd="0" presId="urn:microsoft.com/office/officeart/2008/layout/LinedList"/>
    <dgm:cxn modelId="{B43EE87A-3D25-40C0-86AA-3E92D8572054}" type="presParOf" srcId="{BA408A3D-A73D-4368-A629-834E01B83059}" destId="{FA78679C-F3D4-4C03-BE09-43C1F829F96B}" srcOrd="1" destOrd="0" presId="urn:microsoft.com/office/officeart/2008/layout/LinedList"/>
    <dgm:cxn modelId="{108F20E2-2E71-4D31-B0D3-8B1894EE634E}" type="presParOf" srcId="{BA408A3D-A73D-4368-A629-834E01B83059}" destId="{FCF2D77E-86EF-4582-9529-F4BD8FC254DF}" srcOrd="2" destOrd="0" presId="urn:microsoft.com/office/officeart/2008/layout/LinedList"/>
    <dgm:cxn modelId="{1D2BB98B-971F-43FD-860C-52EF3748D02E}" type="presParOf" srcId="{B42BD4B4-EBC2-4D81-8ABC-A11880F5D47F}" destId="{287E1AD7-D16E-4673-935A-3F686AEC4CD3}" srcOrd="8" destOrd="0" presId="urn:microsoft.com/office/officeart/2008/layout/LinedList"/>
    <dgm:cxn modelId="{7DFE36F7-911F-4BD4-9560-93B6C7A165FC}" type="presParOf" srcId="{B42BD4B4-EBC2-4D81-8ABC-A11880F5D47F}" destId="{3DC9AEFF-66E8-421A-A0AC-5F4EFEC34789}" srcOrd="9" destOrd="0" presId="urn:microsoft.com/office/officeart/2008/layout/LinedList"/>
    <dgm:cxn modelId="{073D50B2-EEAF-4D74-AF18-7AD573CA9C96}" type="presParOf" srcId="{B42BD4B4-EBC2-4D81-8ABC-A11880F5D47F}" destId="{1ADF58E2-9E7D-4197-9397-83756E03AEE4}" srcOrd="10" destOrd="0" presId="urn:microsoft.com/office/officeart/2008/layout/LinedList"/>
    <dgm:cxn modelId="{85D4B77B-72B1-4D37-B783-9CC5E41A144F}" type="presParOf" srcId="{1ADF58E2-9E7D-4197-9397-83756E03AEE4}" destId="{A4F65FE4-04C4-4E97-8C61-29262F36FF44}" srcOrd="0" destOrd="0" presId="urn:microsoft.com/office/officeart/2008/layout/LinedList"/>
    <dgm:cxn modelId="{E8B78614-38D0-460A-BEC6-BBBCD8A48F82}" type="presParOf" srcId="{1ADF58E2-9E7D-4197-9397-83756E03AEE4}" destId="{73B34F6F-81C3-4683-A653-80B535A3AE37}" srcOrd="1" destOrd="0" presId="urn:microsoft.com/office/officeart/2008/layout/LinedList"/>
    <dgm:cxn modelId="{C622E29F-CB0B-4806-AC30-22A1403AFF7D}" type="presParOf" srcId="{1ADF58E2-9E7D-4197-9397-83756E03AEE4}" destId="{2ED7059C-667F-4E52-A05A-E9EEDA5F5CD6}" srcOrd="2" destOrd="0" presId="urn:microsoft.com/office/officeart/2008/layout/LinedList"/>
    <dgm:cxn modelId="{2E00D2D7-7517-4960-8E4F-E1BA0B609247}" type="presParOf" srcId="{B42BD4B4-EBC2-4D81-8ABC-A11880F5D47F}" destId="{F15A580E-1428-492B-8461-3921B74C28B1}" srcOrd="11" destOrd="0" presId="urn:microsoft.com/office/officeart/2008/layout/LinedList"/>
    <dgm:cxn modelId="{59AD20F3-00A6-4E07-96B0-8F88D7ECF786}" type="presParOf" srcId="{B42BD4B4-EBC2-4D81-8ABC-A11880F5D47F}" destId="{F372B130-A72D-4358-926B-CFB2BDD020D8}" srcOrd="12" destOrd="0" presId="urn:microsoft.com/office/officeart/2008/layout/LinedList"/>
    <dgm:cxn modelId="{636515A3-EBAC-46E1-B97D-55C438CE4F2E}" type="presParOf" srcId="{B42BD4B4-EBC2-4D81-8ABC-A11880F5D47F}" destId="{FB3D68D7-C05A-461D-A89C-65511A7E2B09}" srcOrd="13" destOrd="0" presId="urn:microsoft.com/office/officeart/2008/layout/LinedList"/>
    <dgm:cxn modelId="{6162AB88-8FD9-46F7-BA6A-557572C47DFE}" type="presParOf" srcId="{FB3D68D7-C05A-461D-A89C-65511A7E2B09}" destId="{52EBB341-D52B-4483-BA5C-5434F6A7A1AD}" srcOrd="0" destOrd="0" presId="urn:microsoft.com/office/officeart/2008/layout/LinedList"/>
    <dgm:cxn modelId="{BD4A9F53-0E6A-4A00-8A4B-4CF4FA80F127}" type="presParOf" srcId="{FB3D68D7-C05A-461D-A89C-65511A7E2B09}" destId="{D7A0F7A9-6BD9-4D09-A232-473F7D5FCAA2}" srcOrd="1" destOrd="0" presId="urn:microsoft.com/office/officeart/2008/layout/LinedList"/>
    <dgm:cxn modelId="{748364B1-7066-4404-9D82-B45D567D6E8E}" type="presParOf" srcId="{FB3D68D7-C05A-461D-A89C-65511A7E2B09}" destId="{6D2ED7A5-9FDD-440D-B7DE-134B5733C892}" srcOrd="2" destOrd="0" presId="urn:microsoft.com/office/officeart/2008/layout/LinedList"/>
    <dgm:cxn modelId="{E59C0F82-ED08-440F-BBAC-CAC80D70ABF1}" type="presParOf" srcId="{B42BD4B4-EBC2-4D81-8ABC-A11880F5D47F}" destId="{9142BBAA-336E-4F77-BFB5-10296FBCE17E}" srcOrd="14" destOrd="0" presId="urn:microsoft.com/office/officeart/2008/layout/LinedList"/>
    <dgm:cxn modelId="{4A8DF33C-4841-4135-987D-DAF7EA5041A7}" type="presParOf" srcId="{B42BD4B4-EBC2-4D81-8ABC-A11880F5D47F}" destId="{5EE0C858-7ED9-40EB-A154-4D974E8F7C1F}" srcOrd="15" destOrd="0" presId="urn:microsoft.com/office/officeart/2008/layout/LinedList"/>
    <dgm:cxn modelId="{DEB22A2F-3A28-4A04-B942-84336C998DBD}" type="presParOf" srcId="{B42BD4B4-EBC2-4D81-8ABC-A11880F5D47F}" destId="{9BE35014-D5CE-487A-9695-86100863F2D0}" srcOrd="16" destOrd="0" presId="urn:microsoft.com/office/officeart/2008/layout/LinedList"/>
    <dgm:cxn modelId="{FDD93246-2440-4303-AA6B-D3DF312C64C2}" type="presParOf" srcId="{9BE35014-D5CE-487A-9695-86100863F2D0}" destId="{35D48064-B702-41E4-8EB2-5E8071631765}" srcOrd="0" destOrd="0" presId="urn:microsoft.com/office/officeart/2008/layout/LinedList"/>
    <dgm:cxn modelId="{87B248CD-C3CC-4502-88C5-2F6A6BF6A88E}" type="presParOf" srcId="{9BE35014-D5CE-487A-9695-86100863F2D0}" destId="{18BCC7FC-D27A-4E3C-8D7E-F168431D4430}" srcOrd="1" destOrd="0" presId="urn:microsoft.com/office/officeart/2008/layout/LinedList"/>
    <dgm:cxn modelId="{DD2DD593-AAB5-423D-98CC-0E67023D5F21}" type="presParOf" srcId="{9BE35014-D5CE-487A-9695-86100863F2D0}" destId="{3B3C5536-8CC9-40C2-9642-4B8571D52DAA}" srcOrd="2" destOrd="0" presId="urn:microsoft.com/office/officeart/2008/layout/LinedList"/>
    <dgm:cxn modelId="{95A25D99-84FE-4EA4-BA44-FAAF859DFC3E}" type="presParOf" srcId="{B42BD4B4-EBC2-4D81-8ABC-A11880F5D47F}" destId="{F10BCDF6-E3C0-422C-9DC8-AE0DA7E7FEBA}" srcOrd="17" destOrd="0" presId="urn:microsoft.com/office/officeart/2008/layout/LinedList"/>
    <dgm:cxn modelId="{43F8E655-5035-4BD2-8809-9F4A7B500F02}" type="presParOf" srcId="{B42BD4B4-EBC2-4D81-8ABC-A11880F5D47F}" destId="{A5405604-B6F7-4EAA-881E-A293FBA5A7C1}" srcOrd="18" destOrd="0" presId="urn:microsoft.com/office/officeart/2008/layout/LinedList"/>
    <dgm:cxn modelId="{4B1A4AF8-7F8C-4652-8988-61DAB7148F96}" type="presParOf" srcId="{B42BD4B4-EBC2-4D81-8ABC-A11880F5D47F}" destId="{3BA8B744-E944-489D-94CD-06D9813EBD63}" srcOrd="19" destOrd="0" presId="urn:microsoft.com/office/officeart/2008/layout/LinedList"/>
    <dgm:cxn modelId="{BA63CEC2-9861-49CC-8341-949CAC18294B}" type="presParOf" srcId="{3BA8B744-E944-489D-94CD-06D9813EBD63}" destId="{4A79CF67-95DF-45F6-B034-9A39E4319A88}" srcOrd="0" destOrd="0" presId="urn:microsoft.com/office/officeart/2008/layout/LinedList"/>
    <dgm:cxn modelId="{70FACAFF-B7B7-4F67-94BD-98623906A601}" type="presParOf" srcId="{3BA8B744-E944-489D-94CD-06D9813EBD63}" destId="{765F1182-1702-4F11-9C72-D22949A3810D}" srcOrd="1" destOrd="0" presId="urn:microsoft.com/office/officeart/2008/layout/LinedList"/>
    <dgm:cxn modelId="{49BF6A24-A219-4F63-ADF4-65A5BD953E2D}" type="presParOf" srcId="{3BA8B744-E944-489D-94CD-06D9813EBD63}" destId="{11DC1AB7-A7CA-49A7-9420-17ABD9144651}" srcOrd="2" destOrd="0" presId="urn:microsoft.com/office/officeart/2008/layout/LinedList"/>
    <dgm:cxn modelId="{9AFAD5CE-B6A9-4A6C-9340-6A5BB0CC52A6}" type="presParOf" srcId="{B42BD4B4-EBC2-4D81-8ABC-A11880F5D47F}" destId="{090A5F1A-25E7-489A-8062-0702BCD2CA0E}" srcOrd="20" destOrd="0" presId="urn:microsoft.com/office/officeart/2008/layout/LinedList"/>
    <dgm:cxn modelId="{59116313-7E60-4F61-A8C0-AEDFAE8986DB}" type="presParOf" srcId="{B42BD4B4-EBC2-4D81-8ABC-A11880F5D47F}" destId="{2B5F474D-BD6A-408D-B07B-A39E4FB00F19}" srcOrd="21" destOrd="0" presId="urn:microsoft.com/office/officeart/2008/layout/LinedList"/>
  </dgm:cxnLst>
  <dgm:bg>
    <a:solidFill>
      <a:schemeClr val="accent2">
        <a:lumMod val="20000"/>
        <a:lumOff val="80000"/>
      </a:schemeClr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B85C7EA-9F3B-4BCD-B0A0-978054BBC97E}" type="doc">
      <dgm:prSet loTypeId="urn:microsoft.com/office/officeart/2005/8/layout/list1" loCatId="list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ro-RO"/>
        </a:p>
      </dgm:t>
    </dgm:pt>
    <dgm:pt modelId="{1CBCFCF0-9DC1-4B92-9460-EB86FA9913A9}">
      <dgm:prSet phldrT="[Text]" custT="1"/>
      <dgm:spPr/>
      <dgm:t>
        <a:bodyPr/>
        <a:lstStyle/>
        <a:p>
          <a:r>
            <a:rPr lang="ro-RO" sz="2800" cap="small" baseline="0" dirty="0"/>
            <a:t>Activitatea grupurilor de lucru</a:t>
          </a:r>
          <a:r>
            <a:rPr lang="en-GB" sz="2800" dirty="0"/>
            <a:t>:</a:t>
          </a:r>
          <a:endParaRPr lang="ro-RO" sz="2800" dirty="0"/>
        </a:p>
      </dgm:t>
    </dgm:pt>
    <dgm:pt modelId="{00EE91DD-302E-43CD-9E09-179D476EDA1D}" type="parTrans" cxnId="{316A140E-D7AC-4760-85C9-10F85B5F482F}">
      <dgm:prSet/>
      <dgm:spPr/>
      <dgm:t>
        <a:bodyPr/>
        <a:lstStyle/>
        <a:p>
          <a:endParaRPr lang="ro-RO"/>
        </a:p>
      </dgm:t>
    </dgm:pt>
    <dgm:pt modelId="{D08CD70E-E763-41EB-B0A4-55F9E6152296}" type="sibTrans" cxnId="{316A140E-D7AC-4760-85C9-10F85B5F482F}">
      <dgm:prSet/>
      <dgm:spPr/>
      <dgm:t>
        <a:bodyPr/>
        <a:lstStyle/>
        <a:p>
          <a:endParaRPr lang="ro-RO"/>
        </a:p>
      </dgm:t>
    </dgm:pt>
    <dgm:pt modelId="{EFE71EE3-9698-47E7-8A44-1580A0E64944}">
      <dgm:prSet custT="1"/>
      <dgm:spPr/>
      <dgm:t>
        <a:bodyPr/>
        <a:lstStyle/>
        <a:p>
          <a:pPr>
            <a:spcAft>
              <a:spcPts val="1800"/>
            </a:spcAft>
            <a:buFont typeface="Wingdings" panose="05000000000000000000" pitchFamily="2" charset="2"/>
            <a:buChar char="§"/>
          </a:pPr>
          <a:r>
            <a:rPr lang="ro-RO" sz="2800" dirty="0"/>
            <a:t>fiecare grup de lucrul se va întruni de 3 ori conform unui  conformitate cu planul general de elaborare a SND</a:t>
          </a:r>
          <a:r>
            <a:rPr lang="en-GB" sz="2800" dirty="0"/>
            <a:t>;</a:t>
          </a:r>
          <a:endParaRPr lang="ro-RO" sz="2800" dirty="0"/>
        </a:p>
      </dgm:t>
    </dgm:pt>
    <dgm:pt modelId="{D94DD036-4AD7-4042-8C97-1ED336DBC62F}" type="parTrans" cxnId="{708BF23C-3EB0-488E-9E0D-5B1C3F7F68E4}">
      <dgm:prSet/>
      <dgm:spPr/>
      <dgm:t>
        <a:bodyPr/>
        <a:lstStyle/>
        <a:p>
          <a:endParaRPr lang="ro-RO"/>
        </a:p>
      </dgm:t>
    </dgm:pt>
    <dgm:pt modelId="{0CB9335C-F729-49B9-A773-536B11F35D2E}" type="sibTrans" cxnId="{708BF23C-3EB0-488E-9E0D-5B1C3F7F68E4}">
      <dgm:prSet/>
      <dgm:spPr/>
      <dgm:t>
        <a:bodyPr/>
        <a:lstStyle/>
        <a:p>
          <a:endParaRPr lang="ro-RO"/>
        </a:p>
      </dgm:t>
    </dgm:pt>
    <dgm:pt modelId="{7892AB10-9DDF-4A92-8C2F-0B65F01CB06E}">
      <dgm:prSet custT="1"/>
      <dgm:spPr/>
      <dgm:t>
        <a:bodyPr/>
        <a:lstStyle/>
        <a:p>
          <a:pPr>
            <a:spcAft>
              <a:spcPts val="1800"/>
            </a:spcAft>
            <a:buFont typeface="Wingdings" panose="05000000000000000000" pitchFamily="2" charset="2"/>
            <a:buChar char="§"/>
          </a:pPr>
          <a:r>
            <a:rPr lang="ro-RO" sz="2800" dirty="0"/>
            <a:t>Grupurile vor elabora, discuta și valida elementele strategiei pentru fiecare din cele 10 obiective, într-un proces participativ</a:t>
          </a:r>
          <a:r>
            <a:rPr lang="en-GB" sz="2800" dirty="0"/>
            <a:t>;</a:t>
          </a:r>
          <a:endParaRPr lang="ro-RO" sz="2800" dirty="0"/>
        </a:p>
      </dgm:t>
    </dgm:pt>
    <dgm:pt modelId="{650F3224-3B04-442F-98C1-FAC360DD4A4A}" type="parTrans" cxnId="{E3952EB4-091B-4ADE-902F-DEA133423C02}">
      <dgm:prSet/>
      <dgm:spPr/>
      <dgm:t>
        <a:bodyPr/>
        <a:lstStyle/>
        <a:p>
          <a:endParaRPr lang="ro-RO"/>
        </a:p>
      </dgm:t>
    </dgm:pt>
    <dgm:pt modelId="{1D00D5E8-09FC-4EDC-9DF1-FA12E029E6A0}" type="sibTrans" cxnId="{E3952EB4-091B-4ADE-902F-DEA133423C02}">
      <dgm:prSet/>
      <dgm:spPr/>
      <dgm:t>
        <a:bodyPr/>
        <a:lstStyle/>
        <a:p>
          <a:endParaRPr lang="ro-RO"/>
        </a:p>
      </dgm:t>
    </dgm:pt>
    <dgm:pt modelId="{5803B054-982C-40E1-B937-655C32338BAF}">
      <dgm:prSet custT="1"/>
      <dgm:spPr/>
      <dgm:t>
        <a:bodyPr/>
        <a:lstStyle/>
        <a:p>
          <a:pPr>
            <a:spcAft>
              <a:spcPts val="1800"/>
            </a:spcAft>
            <a:buFont typeface="Wingdings" panose="05000000000000000000" pitchFamily="2" charset="2"/>
            <a:buChar char="§"/>
          </a:pPr>
          <a:r>
            <a:rPr lang="ro-RO" sz="2800" dirty="0"/>
            <a:t>Cancelaria de Stat, cu suportul </a:t>
          </a:r>
          <a:r>
            <a:rPr lang="en-GB" sz="2800" dirty="0"/>
            <a:t>Expert-</a:t>
          </a:r>
          <a:r>
            <a:rPr lang="en-GB" sz="2800" dirty="0" err="1"/>
            <a:t>Grup</a:t>
          </a:r>
          <a:r>
            <a:rPr lang="ro-RO" sz="2800" dirty="0"/>
            <a:t>,</a:t>
          </a:r>
          <a:r>
            <a:rPr lang="en-GB" sz="2800" dirty="0"/>
            <a:t> </a:t>
          </a:r>
          <a:r>
            <a:rPr lang="ro-RO" sz="2800" dirty="0"/>
            <a:t>va asigura suportul metodologic și analitic pentru grupurile de lucru și va asigura o abordare comună în activitatea tuturor grupurilor de lucru și în elaborarea elementelor strategiei</a:t>
          </a:r>
          <a:r>
            <a:rPr lang="en-GB" sz="2800" dirty="0"/>
            <a:t>.</a:t>
          </a:r>
          <a:endParaRPr lang="ro-RO" sz="2800" dirty="0"/>
        </a:p>
      </dgm:t>
    </dgm:pt>
    <dgm:pt modelId="{89060659-4E03-4A24-A462-6A08DECD177A}" type="parTrans" cxnId="{159CF0DF-09F0-41AA-B555-537DDCBD9E16}">
      <dgm:prSet/>
      <dgm:spPr/>
      <dgm:t>
        <a:bodyPr/>
        <a:lstStyle/>
        <a:p>
          <a:endParaRPr lang="ro-RO"/>
        </a:p>
      </dgm:t>
    </dgm:pt>
    <dgm:pt modelId="{96AED341-362A-4AC3-9045-1408805FE249}" type="sibTrans" cxnId="{159CF0DF-09F0-41AA-B555-537DDCBD9E16}">
      <dgm:prSet/>
      <dgm:spPr/>
      <dgm:t>
        <a:bodyPr/>
        <a:lstStyle/>
        <a:p>
          <a:endParaRPr lang="ro-RO"/>
        </a:p>
      </dgm:t>
    </dgm:pt>
    <dgm:pt modelId="{C895ED02-532B-43D1-A37C-F6A2F6C561B0}" type="pres">
      <dgm:prSet presAssocID="{8B85C7EA-9F3B-4BCD-B0A0-978054BBC97E}" presName="linear" presStyleCnt="0">
        <dgm:presLayoutVars>
          <dgm:dir/>
          <dgm:animLvl val="lvl"/>
          <dgm:resizeHandles val="exact"/>
        </dgm:presLayoutVars>
      </dgm:prSet>
      <dgm:spPr/>
    </dgm:pt>
    <dgm:pt modelId="{C05B216A-E0F6-46AD-9712-F67F9562D47C}" type="pres">
      <dgm:prSet presAssocID="{1CBCFCF0-9DC1-4B92-9460-EB86FA9913A9}" presName="parentLin" presStyleCnt="0"/>
      <dgm:spPr/>
    </dgm:pt>
    <dgm:pt modelId="{355994A1-911B-422C-9E58-DAC14E924C56}" type="pres">
      <dgm:prSet presAssocID="{1CBCFCF0-9DC1-4B92-9460-EB86FA9913A9}" presName="parentLeftMargin" presStyleLbl="node1" presStyleIdx="0" presStyleCnt="1"/>
      <dgm:spPr/>
    </dgm:pt>
    <dgm:pt modelId="{6D107716-0721-4D8E-96D7-1AFEEBBF7B20}" type="pres">
      <dgm:prSet presAssocID="{1CBCFCF0-9DC1-4B92-9460-EB86FA9913A9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65AA3003-34FC-4F16-8A73-9B2AF892D544}" type="pres">
      <dgm:prSet presAssocID="{1CBCFCF0-9DC1-4B92-9460-EB86FA9913A9}" presName="negativeSpace" presStyleCnt="0"/>
      <dgm:spPr/>
    </dgm:pt>
    <dgm:pt modelId="{C8F3AFD3-E0B7-4E06-9ED6-C1E2DB8B6E02}" type="pres">
      <dgm:prSet presAssocID="{1CBCFCF0-9DC1-4B92-9460-EB86FA9913A9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316A140E-D7AC-4760-85C9-10F85B5F482F}" srcId="{8B85C7EA-9F3B-4BCD-B0A0-978054BBC97E}" destId="{1CBCFCF0-9DC1-4B92-9460-EB86FA9913A9}" srcOrd="0" destOrd="0" parTransId="{00EE91DD-302E-43CD-9E09-179D476EDA1D}" sibTransId="{D08CD70E-E763-41EB-B0A4-55F9E6152296}"/>
    <dgm:cxn modelId="{C33D2515-B2EB-4B26-ADA2-CC6D5B5E4515}" type="presOf" srcId="{8B85C7EA-9F3B-4BCD-B0A0-978054BBC97E}" destId="{C895ED02-532B-43D1-A37C-F6A2F6C561B0}" srcOrd="0" destOrd="0" presId="urn:microsoft.com/office/officeart/2005/8/layout/list1"/>
    <dgm:cxn modelId="{F74B6825-FE33-4AAB-A4C4-BDE08C3EEA2C}" type="presOf" srcId="{1CBCFCF0-9DC1-4B92-9460-EB86FA9913A9}" destId="{355994A1-911B-422C-9E58-DAC14E924C56}" srcOrd="0" destOrd="0" presId="urn:microsoft.com/office/officeart/2005/8/layout/list1"/>
    <dgm:cxn modelId="{2375ED32-1B82-4C13-A0EE-4B02DE654415}" type="presOf" srcId="{EFE71EE3-9698-47E7-8A44-1580A0E64944}" destId="{C8F3AFD3-E0B7-4E06-9ED6-C1E2DB8B6E02}" srcOrd="0" destOrd="0" presId="urn:microsoft.com/office/officeart/2005/8/layout/list1"/>
    <dgm:cxn modelId="{D730F935-3FD1-4934-BFAF-C8D2E74D92C1}" type="presOf" srcId="{1CBCFCF0-9DC1-4B92-9460-EB86FA9913A9}" destId="{6D107716-0721-4D8E-96D7-1AFEEBBF7B20}" srcOrd="1" destOrd="0" presId="urn:microsoft.com/office/officeart/2005/8/layout/list1"/>
    <dgm:cxn modelId="{708BF23C-3EB0-488E-9E0D-5B1C3F7F68E4}" srcId="{1CBCFCF0-9DC1-4B92-9460-EB86FA9913A9}" destId="{EFE71EE3-9698-47E7-8A44-1580A0E64944}" srcOrd="0" destOrd="0" parTransId="{D94DD036-4AD7-4042-8C97-1ED336DBC62F}" sibTransId="{0CB9335C-F729-49B9-A773-536B11F35D2E}"/>
    <dgm:cxn modelId="{6787383E-22D4-466E-A18F-25BBEFF9B6C3}" type="presOf" srcId="{5803B054-982C-40E1-B937-655C32338BAF}" destId="{C8F3AFD3-E0B7-4E06-9ED6-C1E2DB8B6E02}" srcOrd="0" destOrd="2" presId="urn:microsoft.com/office/officeart/2005/8/layout/list1"/>
    <dgm:cxn modelId="{5D94B57F-8B01-4997-8E5A-575AE966D95F}" type="presOf" srcId="{7892AB10-9DDF-4A92-8C2F-0B65F01CB06E}" destId="{C8F3AFD3-E0B7-4E06-9ED6-C1E2DB8B6E02}" srcOrd="0" destOrd="1" presId="urn:microsoft.com/office/officeart/2005/8/layout/list1"/>
    <dgm:cxn modelId="{E3952EB4-091B-4ADE-902F-DEA133423C02}" srcId="{1CBCFCF0-9DC1-4B92-9460-EB86FA9913A9}" destId="{7892AB10-9DDF-4A92-8C2F-0B65F01CB06E}" srcOrd="1" destOrd="0" parTransId="{650F3224-3B04-442F-98C1-FAC360DD4A4A}" sibTransId="{1D00D5E8-09FC-4EDC-9DF1-FA12E029E6A0}"/>
    <dgm:cxn modelId="{159CF0DF-09F0-41AA-B555-537DDCBD9E16}" srcId="{1CBCFCF0-9DC1-4B92-9460-EB86FA9913A9}" destId="{5803B054-982C-40E1-B937-655C32338BAF}" srcOrd="2" destOrd="0" parTransId="{89060659-4E03-4A24-A462-6A08DECD177A}" sibTransId="{96AED341-362A-4AC3-9045-1408805FE249}"/>
    <dgm:cxn modelId="{B097D7BD-3FAC-44C6-90DE-4FF86216DD18}" type="presParOf" srcId="{C895ED02-532B-43D1-A37C-F6A2F6C561B0}" destId="{C05B216A-E0F6-46AD-9712-F67F9562D47C}" srcOrd="0" destOrd="0" presId="urn:microsoft.com/office/officeart/2005/8/layout/list1"/>
    <dgm:cxn modelId="{82DE6C6F-E1C6-4FAB-980A-954056044241}" type="presParOf" srcId="{C05B216A-E0F6-46AD-9712-F67F9562D47C}" destId="{355994A1-911B-422C-9E58-DAC14E924C56}" srcOrd="0" destOrd="0" presId="urn:microsoft.com/office/officeart/2005/8/layout/list1"/>
    <dgm:cxn modelId="{CA74E40D-B540-43D0-B0FB-C47B23BF7FEA}" type="presParOf" srcId="{C05B216A-E0F6-46AD-9712-F67F9562D47C}" destId="{6D107716-0721-4D8E-96D7-1AFEEBBF7B20}" srcOrd="1" destOrd="0" presId="urn:microsoft.com/office/officeart/2005/8/layout/list1"/>
    <dgm:cxn modelId="{1D4FA119-D639-4330-B236-4072F488841A}" type="presParOf" srcId="{C895ED02-532B-43D1-A37C-F6A2F6C561B0}" destId="{65AA3003-34FC-4F16-8A73-9B2AF892D544}" srcOrd="1" destOrd="0" presId="urn:microsoft.com/office/officeart/2005/8/layout/list1"/>
    <dgm:cxn modelId="{098789E3-1D88-44E0-B3A4-D8EFDF64E9DE}" type="presParOf" srcId="{C895ED02-532B-43D1-A37C-F6A2F6C561B0}" destId="{C8F3AFD3-E0B7-4E06-9ED6-C1E2DB8B6E0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E513AFD-1469-4AB0-A285-B8D79910B5D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80A937C2-DA20-4237-B71D-5FC3B238AE61}">
      <dgm:prSet phldrT="[Text]" custT="1"/>
      <dgm:spPr/>
      <dgm:t>
        <a:bodyPr/>
        <a:lstStyle/>
        <a:p>
          <a:r>
            <a:rPr lang="ro-RO" sz="3400" noProof="0" dirty="0"/>
            <a:t>Martie - Aprilie</a:t>
          </a:r>
          <a:endParaRPr lang="en-US" sz="3400" noProof="0" dirty="0"/>
        </a:p>
      </dgm:t>
    </dgm:pt>
    <dgm:pt modelId="{3DC6DEE4-4684-4F55-A480-A512C2FBE8D0}" type="parTrans" cxnId="{C01497ED-A3A7-498C-9049-4B98F14A5950}">
      <dgm:prSet/>
      <dgm:spPr/>
      <dgm:t>
        <a:bodyPr/>
        <a:lstStyle/>
        <a:p>
          <a:endParaRPr lang="ro-RO"/>
        </a:p>
      </dgm:t>
    </dgm:pt>
    <dgm:pt modelId="{19920FBE-3EE9-4FA4-B2CA-454E417CC4F6}" type="sibTrans" cxnId="{C01497ED-A3A7-498C-9049-4B98F14A5950}">
      <dgm:prSet/>
      <dgm:spPr/>
      <dgm:t>
        <a:bodyPr/>
        <a:lstStyle/>
        <a:p>
          <a:endParaRPr lang="ro-RO"/>
        </a:p>
      </dgm:t>
    </dgm:pt>
    <dgm:pt modelId="{DD95B0E0-23E1-46D8-B372-875E200CEB99}">
      <dgm:prSet phldrT="[Text]"/>
      <dgm:spPr/>
      <dgm:t>
        <a:bodyPr/>
        <a:lstStyle/>
        <a:p>
          <a:pPr marL="84138" indent="0">
            <a:buNone/>
          </a:pPr>
          <a:r>
            <a:rPr lang="ro-RO" dirty="0"/>
            <a:t>elaborarea SND „</a:t>
          </a:r>
          <a:r>
            <a:rPr lang="en-GB" dirty="0"/>
            <a:t>Moldova 2030”</a:t>
          </a:r>
          <a:endParaRPr lang="ro-RO" dirty="0"/>
        </a:p>
      </dgm:t>
    </dgm:pt>
    <dgm:pt modelId="{C57ADC27-8F54-4A2D-AF41-8C96F34607C5}" type="parTrans" cxnId="{8BD645EC-642C-46D7-A25E-4FB613950EA8}">
      <dgm:prSet/>
      <dgm:spPr/>
      <dgm:t>
        <a:bodyPr/>
        <a:lstStyle/>
        <a:p>
          <a:endParaRPr lang="ro-RO"/>
        </a:p>
      </dgm:t>
    </dgm:pt>
    <dgm:pt modelId="{C0C597A6-517A-4494-AE1E-81591F3CBD67}" type="sibTrans" cxnId="{8BD645EC-642C-46D7-A25E-4FB613950EA8}">
      <dgm:prSet/>
      <dgm:spPr/>
      <dgm:t>
        <a:bodyPr/>
        <a:lstStyle/>
        <a:p>
          <a:endParaRPr lang="ro-RO"/>
        </a:p>
      </dgm:t>
    </dgm:pt>
    <dgm:pt modelId="{24CB2183-0B23-453F-BB43-96A997631C54}" type="pres">
      <dgm:prSet presAssocID="{6E513AFD-1469-4AB0-A285-B8D79910B5D1}" presName="Name0" presStyleCnt="0">
        <dgm:presLayoutVars>
          <dgm:dir/>
          <dgm:animLvl val="lvl"/>
          <dgm:resizeHandles val="exact"/>
        </dgm:presLayoutVars>
      </dgm:prSet>
      <dgm:spPr/>
    </dgm:pt>
    <dgm:pt modelId="{B363662F-E5CC-4F98-A853-B3ABE050627D}" type="pres">
      <dgm:prSet presAssocID="{80A937C2-DA20-4237-B71D-5FC3B238AE61}" presName="linNode" presStyleCnt="0"/>
      <dgm:spPr/>
    </dgm:pt>
    <dgm:pt modelId="{AB7A53A3-2465-4B62-BCFE-0E6357630746}" type="pres">
      <dgm:prSet presAssocID="{80A937C2-DA20-4237-B71D-5FC3B238AE61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933DE8F7-0C26-48DC-AA3A-3E5324B5D30A}" type="pres">
      <dgm:prSet presAssocID="{80A937C2-DA20-4237-B71D-5FC3B238AE61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8E767737-23FE-45EE-BB4A-6DCCB03560F0}" type="presOf" srcId="{DD95B0E0-23E1-46D8-B372-875E200CEB99}" destId="{933DE8F7-0C26-48DC-AA3A-3E5324B5D30A}" srcOrd="0" destOrd="0" presId="urn:microsoft.com/office/officeart/2005/8/layout/vList5"/>
    <dgm:cxn modelId="{F9962383-8203-4CA6-BC33-48882D70568C}" type="presOf" srcId="{80A937C2-DA20-4237-B71D-5FC3B238AE61}" destId="{AB7A53A3-2465-4B62-BCFE-0E6357630746}" srcOrd="0" destOrd="0" presId="urn:microsoft.com/office/officeart/2005/8/layout/vList5"/>
    <dgm:cxn modelId="{28020BC8-616C-479B-9A0C-50CFD44C2A88}" type="presOf" srcId="{6E513AFD-1469-4AB0-A285-B8D79910B5D1}" destId="{24CB2183-0B23-453F-BB43-96A997631C54}" srcOrd="0" destOrd="0" presId="urn:microsoft.com/office/officeart/2005/8/layout/vList5"/>
    <dgm:cxn modelId="{8BD645EC-642C-46D7-A25E-4FB613950EA8}" srcId="{80A937C2-DA20-4237-B71D-5FC3B238AE61}" destId="{DD95B0E0-23E1-46D8-B372-875E200CEB99}" srcOrd="0" destOrd="0" parTransId="{C57ADC27-8F54-4A2D-AF41-8C96F34607C5}" sibTransId="{C0C597A6-517A-4494-AE1E-81591F3CBD67}"/>
    <dgm:cxn modelId="{C01497ED-A3A7-498C-9049-4B98F14A5950}" srcId="{6E513AFD-1469-4AB0-A285-B8D79910B5D1}" destId="{80A937C2-DA20-4237-B71D-5FC3B238AE61}" srcOrd="0" destOrd="0" parTransId="{3DC6DEE4-4684-4F55-A480-A512C2FBE8D0}" sibTransId="{19920FBE-3EE9-4FA4-B2CA-454E417CC4F6}"/>
    <dgm:cxn modelId="{69FCF8D0-4B2C-4C9B-947B-F9014C697775}" type="presParOf" srcId="{24CB2183-0B23-453F-BB43-96A997631C54}" destId="{B363662F-E5CC-4F98-A853-B3ABE050627D}" srcOrd="0" destOrd="0" presId="urn:microsoft.com/office/officeart/2005/8/layout/vList5"/>
    <dgm:cxn modelId="{BA9C07A1-1DC0-4DBA-8F99-CA48A21A234C}" type="presParOf" srcId="{B363662F-E5CC-4F98-A853-B3ABE050627D}" destId="{AB7A53A3-2465-4B62-BCFE-0E6357630746}" srcOrd="0" destOrd="0" presId="urn:microsoft.com/office/officeart/2005/8/layout/vList5"/>
    <dgm:cxn modelId="{C5878C32-7C18-46BD-8090-A28A16FBEEE9}" type="presParOf" srcId="{B363662F-E5CC-4F98-A853-B3ABE050627D}" destId="{933DE8F7-0C26-48DC-AA3A-3E5324B5D30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2314E61-AE85-43B1-9F79-7887BA50ED94}" type="doc">
      <dgm:prSet loTypeId="urn:microsoft.com/office/officeart/2005/8/layout/hChevron3" loCatId="process" qsTypeId="urn:microsoft.com/office/officeart/2005/8/quickstyle/simple1" qsCatId="simple" csTypeId="urn:microsoft.com/office/officeart/2005/8/colors/accent2_1" csCatId="accent2" phldr="1"/>
      <dgm:spPr/>
    </dgm:pt>
    <dgm:pt modelId="{13992C1C-E37C-458D-8E51-F5A426AFCD8D}">
      <dgm:prSet phldrT="[Text]"/>
      <dgm:spPr/>
      <dgm:t>
        <a:bodyPr/>
        <a:lstStyle/>
        <a:p>
          <a:r>
            <a:rPr lang="en-US" noProof="0" dirty="0"/>
            <a:t>1. </a:t>
          </a:r>
          <a:r>
            <a:rPr lang="ro-RO" noProof="0" dirty="0"/>
            <a:t>Situația curentă</a:t>
          </a:r>
          <a:endParaRPr lang="en-US" noProof="0" dirty="0"/>
        </a:p>
      </dgm:t>
    </dgm:pt>
    <dgm:pt modelId="{A7418909-279F-4C79-AD5A-E570F2F54C15}" type="parTrans" cxnId="{B81808C4-9BB6-4E84-88FB-D23993A73702}">
      <dgm:prSet/>
      <dgm:spPr/>
      <dgm:t>
        <a:bodyPr/>
        <a:lstStyle/>
        <a:p>
          <a:endParaRPr lang="en-US" noProof="0" dirty="0"/>
        </a:p>
      </dgm:t>
    </dgm:pt>
    <dgm:pt modelId="{5FF9AD12-9B65-4BAA-9373-7BFE159C8B9F}" type="sibTrans" cxnId="{B81808C4-9BB6-4E84-88FB-D23993A73702}">
      <dgm:prSet/>
      <dgm:spPr/>
      <dgm:t>
        <a:bodyPr/>
        <a:lstStyle/>
        <a:p>
          <a:endParaRPr lang="en-US" noProof="0" dirty="0"/>
        </a:p>
      </dgm:t>
    </dgm:pt>
    <dgm:pt modelId="{FFD28CD2-E673-403F-8A0F-734641D4B0AD}">
      <dgm:prSet/>
      <dgm:spPr/>
      <dgm:t>
        <a:bodyPr/>
        <a:lstStyle/>
        <a:p>
          <a:r>
            <a:rPr lang="en-US" noProof="0" dirty="0"/>
            <a:t>2. </a:t>
          </a:r>
          <a:r>
            <a:rPr lang="ro-RO" noProof="0" dirty="0"/>
            <a:t>Probleme, cauze, efecte</a:t>
          </a:r>
          <a:endParaRPr lang="en-US" noProof="0" dirty="0"/>
        </a:p>
      </dgm:t>
    </dgm:pt>
    <dgm:pt modelId="{D64C416C-E952-40B4-B8AC-484B2D83088B}" type="parTrans" cxnId="{F0F1F8B8-1063-4866-ABD2-4E44BCF92C76}">
      <dgm:prSet/>
      <dgm:spPr/>
      <dgm:t>
        <a:bodyPr/>
        <a:lstStyle/>
        <a:p>
          <a:endParaRPr lang="en-US" noProof="0" dirty="0"/>
        </a:p>
      </dgm:t>
    </dgm:pt>
    <dgm:pt modelId="{F3BADC39-7F2A-4C40-87C2-875584B1AF32}" type="sibTrans" cxnId="{F0F1F8B8-1063-4866-ABD2-4E44BCF92C76}">
      <dgm:prSet/>
      <dgm:spPr/>
      <dgm:t>
        <a:bodyPr/>
        <a:lstStyle/>
        <a:p>
          <a:endParaRPr lang="en-US" noProof="0" dirty="0"/>
        </a:p>
      </dgm:t>
    </dgm:pt>
    <dgm:pt modelId="{51A4872B-0C79-4AF2-A61A-BD481AB7F7F2}">
      <dgm:prSet/>
      <dgm:spPr/>
      <dgm:t>
        <a:bodyPr/>
        <a:lstStyle/>
        <a:p>
          <a:r>
            <a:rPr lang="en-US" noProof="0" dirty="0"/>
            <a:t>3. </a:t>
          </a:r>
          <a:r>
            <a:rPr lang="ro-RO" noProof="0" dirty="0"/>
            <a:t>Obiective specifice</a:t>
          </a:r>
          <a:endParaRPr lang="en-US" noProof="0" dirty="0"/>
        </a:p>
      </dgm:t>
    </dgm:pt>
    <dgm:pt modelId="{5ADAD076-AE25-4717-9C65-B780280783FD}" type="parTrans" cxnId="{4D02BB77-ADDE-45A4-8E8E-901B57199ED6}">
      <dgm:prSet/>
      <dgm:spPr/>
      <dgm:t>
        <a:bodyPr/>
        <a:lstStyle/>
        <a:p>
          <a:endParaRPr lang="en-US" noProof="0" dirty="0"/>
        </a:p>
      </dgm:t>
    </dgm:pt>
    <dgm:pt modelId="{36BE308F-49B4-4BA0-BE8F-D5A373D628C2}" type="sibTrans" cxnId="{4D02BB77-ADDE-45A4-8E8E-901B57199ED6}">
      <dgm:prSet/>
      <dgm:spPr/>
      <dgm:t>
        <a:bodyPr/>
        <a:lstStyle/>
        <a:p>
          <a:endParaRPr lang="en-US" noProof="0" dirty="0"/>
        </a:p>
      </dgm:t>
    </dgm:pt>
    <dgm:pt modelId="{E4B7DF6A-AD02-485D-BF0A-9B2AC814812C}">
      <dgm:prSet/>
      <dgm:spPr/>
      <dgm:t>
        <a:bodyPr/>
        <a:lstStyle/>
        <a:p>
          <a:r>
            <a:rPr lang="en-US" noProof="0" dirty="0"/>
            <a:t>4. </a:t>
          </a:r>
          <a:r>
            <a:rPr lang="ro-RO" noProof="0" dirty="0"/>
            <a:t>Acțiuni prioritare</a:t>
          </a:r>
          <a:endParaRPr lang="en-US" noProof="0" dirty="0"/>
        </a:p>
      </dgm:t>
    </dgm:pt>
    <dgm:pt modelId="{C0317906-55CB-41FF-A445-29F5F0F11434}" type="parTrans" cxnId="{C0F2324D-AB47-4E45-97D6-FA5F9BD96A5C}">
      <dgm:prSet/>
      <dgm:spPr/>
      <dgm:t>
        <a:bodyPr/>
        <a:lstStyle/>
        <a:p>
          <a:endParaRPr lang="en-US" noProof="0" dirty="0"/>
        </a:p>
      </dgm:t>
    </dgm:pt>
    <dgm:pt modelId="{17B16126-7B52-4960-9B08-C4BE6604A3C4}" type="sibTrans" cxnId="{C0F2324D-AB47-4E45-97D6-FA5F9BD96A5C}">
      <dgm:prSet/>
      <dgm:spPr/>
      <dgm:t>
        <a:bodyPr/>
        <a:lstStyle/>
        <a:p>
          <a:endParaRPr lang="en-US" noProof="0" dirty="0"/>
        </a:p>
      </dgm:t>
    </dgm:pt>
    <dgm:pt modelId="{2EF95A91-A916-4083-93BC-44D072139B2E}">
      <dgm:prSet/>
      <dgm:spPr/>
      <dgm:t>
        <a:bodyPr/>
        <a:lstStyle/>
        <a:p>
          <a:r>
            <a:rPr lang="en-US" noProof="0" dirty="0"/>
            <a:t>5. </a:t>
          </a:r>
          <a:r>
            <a:rPr lang="ro-RO" noProof="0" dirty="0"/>
            <a:t>Evaluare impactului</a:t>
          </a:r>
          <a:endParaRPr lang="en-US" noProof="0" dirty="0"/>
        </a:p>
      </dgm:t>
    </dgm:pt>
    <dgm:pt modelId="{16285E9F-0E5C-4EC4-9510-49AF8DE52974}" type="parTrans" cxnId="{208F388E-9194-4EF0-A6E4-B40B54C0295E}">
      <dgm:prSet/>
      <dgm:spPr/>
      <dgm:t>
        <a:bodyPr/>
        <a:lstStyle/>
        <a:p>
          <a:endParaRPr lang="en-US" noProof="0" dirty="0"/>
        </a:p>
      </dgm:t>
    </dgm:pt>
    <dgm:pt modelId="{21EB6B22-78FF-4FE6-AB6A-5FD20BF7295E}" type="sibTrans" cxnId="{208F388E-9194-4EF0-A6E4-B40B54C0295E}">
      <dgm:prSet/>
      <dgm:spPr/>
      <dgm:t>
        <a:bodyPr/>
        <a:lstStyle/>
        <a:p>
          <a:endParaRPr lang="en-US" noProof="0" dirty="0"/>
        </a:p>
      </dgm:t>
    </dgm:pt>
    <dgm:pt modelId="{3A386E49-04B0-4EBC-A66D-2381F5FE0189}">
      <dgm:prSet/>
      <dgm:spPr/>
      <dgm:t>
        <a:bodyPr/>
        <a:lstStyle/>
        <a:p>
          <a:r>
            <a:rPr lang="en-US" noProof="0" dirty="0"/>
            <a:t>6. </a:t>
          </a:r>
          <a:r>
            <a:rPr lang="ro-RO" noProof="0" dirty="0"/>
            <a:t>Indicatori de progres</a:t>
          </a:r>
          <a:endParaRPr lang="en-US" noProof="0" dirty="0"/>
        </a:p>
      </dgm:t>
    </dgm:pt>
    <dgm:pt modelId="{C4384676-0B37-4070-BD68-927F6EB290AD}" type="parTrans" cxnId="{CD6CDF7E-970A-46F3-B999-0B3D6456A62B}">
      <dgm:prSet/>
      <dgm:spPr/>
      <dgm:t>
        <a:bodyPr/>
        <a:lstStyle/>
        <a:p>
          <a:endParaRPr lang="en-US" noProof="0" dirty="0"/>
        </a:p>
      </dgm:t>
    </dgm:pt>
    <dgm:pt modelId="{FE3D21D0-6C28-400D-A725-8A087065A80A}" type="sibTrans" cxnId="{CD6CDF7E-970A-46F3-B999-0B3D6456A62B}">
      <dgm:prSet/>
      <dgm:spPr/>
      <dgm:t>
        <a:bodyPr/>
        <a:lstStyle/>
        <a:p>
          <a:endParaRPr lang="en-US" noProof="0" dirty="0"/>
        </a:p>
      </dgm:t>
    </dgm:pt>
    <dgm:pt modelId="{4D8E197E-817E-4304-A45E-DEC51C83D75E}" type="pres">
      <dgm:prSet presAssocID="{12314E61-AE85-43B1-9F79-7887BA50ED94}" presName="Name0" presStyleCnt="0">
        <dgm:presLayoutVars>
          <dgm:dir/>
          <dgm:resizeHandles val="exact"/>
        </dgm:presLayoutVars>
      </dgm:prSet>
      <dgm:spPr/>
    </dgm:pt>
    <dgm:pt modelId="{1F076CB1-A853-41F5-9164-2542A66A86B0}" type="pres">
      <dgm:prSet presAssocID="{13992C1C-E37C-458D-8E51-F5A426AFCD8D}" presName="parTxOnly" presStyleLbl="node1" presStyleIdx="0" presStyleCnt="6">
        <dgm:presLayoutVars>
          <dgm:bulletEnabled val="1"/>
        </dgm:presLayoutVars>
      </dgm:prSet>
      <dgm:spPr/>
    </dgm:pt>
    <dgm:pt modelId="{658CD3FE-0F59-4236-8816-73FA2FD69AAF}" type="pres">
      <dgm:prSet presAssocID="{5FF9AD12-9B65-4BAA-9373-7BFE159C8B9F}" presName="parSpace" presStyleCnt="0"/>
      <dgm:spPr/>
    </dgm:pt>
    <dgm:pt modelId="{64A688C7-F424-45A6-8D1B-7DF114DC1553}" type="pres">
      <dgm:prSet presAssocID="{FFD28CD2-E673-403F-8A0F-734641D4B0AD}" presName="parTxOnly" presStyleLbl="node1" presStyleIdx="1" presStyleCnt="6">
        <dgm:presLayoutVars>
          <dgm:bulletEnabled val="1"/>
        </dgm:presLayoutVars>
      </dgm:prSet>
      <dgm:spPr/>
    </dgm:pt>
    <dgm:pt modelId="{EA9B6F2C-53D3-4D5E-B124-613A890FF257}" type="pres">
      <dgm:prSet presAssocID="{F3BADC39-7F2A-4C40-87C2-875584B1AF32}" presName="parSpace" presStyleCnt="0"/>
      <dgm:spPr/>
    </dgm:pt>
    <dgm:pt modelId="{96AC2EC0-8668-4082-B6E4-B6C6B126CFAE}" type="pres">
      <dgm:prSet presAssocID="{51A4872B-0C79-4AF2-A61A-BD481AB7F7F2}" presName="parTxOnly" presStyleLbl="node1" presStyleIdx="2" presStyleCnt="6">
        <dgm:presLayoutVars>
          <dgm:bulletEnabled val="1"/>
        </dgm:presLayoutVars>
      </dgm:prSet>
      <dgm:spPr/>
    </dgm:pt>
    <dgm:pt modelId="{4AE9E4E6-2C80-40C0-8B62-58045FB5D5B3}" type="pres">
      <dgm:prSet presAssocID="{36BE308F-49B4-4BA0-BE8F-D5A373D628C2}" presName="parSpace" presStyleCnt="0"/>
      <dgm:spPr/>
    </dgm:pt>
    <dgm:pt modelId="{B7F20C54-A89D-46F4-97DF-A0A297ED367A}" type="pres">
      <dgm:prSet presAssocID="{E4B7DF6A-AD02-485D-BF0A-9B2AC814812C}" presName="parTxOnly" presStyleLbl="node1" presStyleIdx="3" presStyleCnt="6">
        <dgm:presLayoutVars>
          <dgm:bulletEnabled val="1"/>
        </dgm:presLayoutVars>
      </dgm:prSet>
      <dgm:spPr/>
    </dgm:pt>
    <dgm:pt modelId="{EBA190F7-1EEA-42F3-B004-72229C62439C}" type="pres">
      <dgm:prSet presAssocID="{17B16126-7B52-4960-9B08-C4BE6604A3C4}" presName="parSpace" presStyleCnt="0"/>
      <dgm:spPr/>
    </dgm:pt>
    <dgm:pt modelId="{C5C67C1F-7F3C-4557-B9CE-725341F7D169}" type="pres">
      <dgm:prSet presAssocID="{2EF95A91-A916-4083-93BC-44D072139B2E}" presName="parTxOnly" presStyleLbl="node1" presStyleIdx="4" presStyleCnt="6">
        <dgm:presLayoutVars>
          <dgm:bulletEnabled val="1"/>
        </dgm:presLayoutVars>
      </dgm:prSet>
      <dgm:spPr/>
    </dgm:pt>
    <dgm:pt modelId="{356314CE-4369-437D-ABC6-4C4D014F9B71}" type="pres">
      <dgm:prSet presAssocID="{21EB6B22-78FF-4FE6-AB6A-5FD20BF7295E}" presName="parSpace" presStyleCnt="0"/>
      <dgm:spPr/>
    </dgm:pt>
    <dgm:pt modelId="{D2566A07-6B35-468C-B2CA-D6CC56AFA8A5}" type="pres">
      <dgm:prSet presAssocID="{3A386E49-04B0-4EBC-A66D-2381F5FE0189}" presName="parTxOnly" presStyleLbl="node1" presStyleIdx="5" presStyleCnt="6">
        <dgm:presLayoutVars>
          <dgm:bulletEnabled val="1"/>
        </dgm:presLayoutVars>
      </dgm:prSet>
      <dgm:spPr/>
    </dgm:pt>
  </dgm:ptLst>
  <dgm:cxnLst>
    <dgm:cxn modelId="{A3F0912E-9200-47B4-AD7F-B327B29256CB}" type="presOf" srcId="{E4B7DF6A-AD02-485D-BF0A-9B2AC814812C}" destId="{B7F20C54-A89D-46F4-97DF-A0A297ED367A}" srcOrd="0" destOrd="0" presId="urn:microsoft.com/office/officeart/2005/8/layout/hChevron3"/>
    <dgm:cxn modelId="{10396E65-C10B-4340-A4B0-B0269FCFCC4B}" type="presOf" srcId="{3A386E49-04B0-4EBC-A66D-2381F5FE0189}" destId="{D2566A07-6B35-468C-B2CA-D6CC56AFA8A5}" srcOrd="0" destOrd="0" presId="urn:microsoft.com/office/officeart/2005/8/layout/hChevron3"/>
    <dgm:cxn modelId="{C0F2324D-AB47-4E45-97D6-FA5F9BD96A5C}" srcId="{12314E61-AE85-43B1-9F79-7887BA50ED94}" destId="{E4B7DF6A-AD02-485D-BF0A-9B2AC814812C}" srcOrd="3" destOrd="0" parTransId="{C0317906-55CB-41FF-A445-29F5F0F11434}" sibTransId="{17B16126-7B52-4960-9B08-C4BE6604A3C4}"/>
    <dgm:cxn modelId="{4D02BB77-ADDE-45A4-8E8E-901B57199ED6}" srcId="{12314E61-AE85-43B1-9F79-7887BA50ED94}" destId="{51A4872B-0C79-4AF2-A61A-BD481AB7F7F2}" srcOrd="2" destOrd="0" parTransId="{5ADAD076-AE25-4717-9C65-B780280783FD}" sibTransId="{36BE308F-49B4-4BA0-BE8F-D5A373D628C2}"/>
    <dgm:cxn modelId="{CD6CDF7E-970A-46F3-B999-0B3D6456A62B}" srcId="{12314E61-AE85-43B1-9F79-7887BA50ED94}" destId="{3A386E49-04B0-4EBC-A66D-2381F5FE0189}" srcOrd="5" destOrd="0" parTransId="{C4384676-0B37-4070-BD68-927F6EB290AD}" sibTransId="{FE3D21D0-6C28-400D-A725-8A087065A80A}"/>
    <dgm:cxn modelId="{208F388E-9194-4EF0-A6E4-B40B54C0295E}" srcId="{12314E61-AE85-43B1-9F79-7887BA50ED94}" destId="{2EF95A91-A916-4083-93BC-44D072139B2E}" srcOrd="4" destOrd="0" parTransId="{16285E9F-0E5C-4EC4-9510-49AF8DE52974}" sibTransId="{21EB6B22-78FF-4FE6-AB6A-5FD20BF7295E}"/>
    <dgm:cxn modelId="{245E7194-B53F-4518-AD81-F5D188292E08}" type="presOf" srcId="{FFD28CD2-E673-403F-8A0F-734641D4B0AD}" destId="{64A688C7-F424-45A6-8D1B-7DF114DC1553}" srcOrd="0" destOrd="0" presId="urn:microsoft.com/office/officeart/2005/8/layout/hChevron3"/>
    <dgm:cxn modelId="{67EF74A7-5DF2-4750-ACC0-72070C199942}" type="presOf" srcId="{51A4872B-0C79-4AF2-A61A-BD481AB7F7F2}" destId="{96AC2EC0-8668-4082-B6E4-B6C6B126CFAE}" srcOrd="0" destOrd="0" presId="urn:microsoft.com/office/officeart/2005/8/layout/hChevron3"/>
    <dgm:cxn modelId="{E9D3EAB0-5102-4628-B71E-E944201529AA}" type="presOf" srcId="{13992C1C-E37C-458D-8E51-F5A426AFCD8D}" destId="{1F076CB1-A853-41F5-9164-2542A66A86B0}" srcOrd="0" destOrd="0" presId="urn:microsoft.com/office/officeart/2005/8/layout/hChevron3"/>
    <dgm:cxn modelId="{F0F1F8B8-1063-4866-ABD2-4E44BCF92C76}" srcId="{12314E61-AE85-43B1-9F79-7887BA50ED94}" destId="{FFD28CD2-E673-403F-8A0F-734641D4B0AD}" srcOrd="1" destOrd="0" parTransId="{D64C416C-E952-40B4-B8AC-484B2D83088B}" sibTransId="{F3BADC39-7F2A-4C40-87C2-875584B1AF32}"/>
    <dgm:cxn modelId="{B81808C4-9BB6-4E84-88FB-D23993A73702}" srcId="{12314E61-AE85-43B1-9F79-7887BA50ED94}" destId="{13992C1C-E37C-458D-8E51-F5A426AFCD8D}" srcOrd="0" destOrd="0" parTransId="{A7418909-279F-4C79-AD5A-E570F2F54C15}" sibTransId="{5FF9AD12-9B65-4BAA-9373-7BFE159C8B9F}"/>
    <dgm:cxn modelId="{589A0ACD-EAB2-46CA-AC32-AAD2D3A5BA41}" type="presOf" srcId="{12314E61-AE85-43B1-9F79-7887BA50ED94}" destId="{4D8E197E-817E-4304-A45E-DEC51C83D75E}" srcOrd="0" destOrd="0" presId="urn:microsoft.com/office/officeart/2005/8/layout/hChevron3"/>
    <dgm:cxn modelId="{85D888E4-AE86-47E4-BE2F-C438D1266AD5}" type="presOf" srcId="{2EF95A91-A916-4083-93BC-44D072139B2E}" destId="{C5C67C1F-7F3C-4557-B9CE-725341F7D169}" srcOrd="0" destOrd="0" presId="urn:microsoft.com/office/officeart/2005/8/layout/hChevron3"/>
    <dgm:cxn modelId="{FEB7B1A2-D840-40AE-B391-CD7296717284}" type="presParOf" srcId="{4D8E197E-817E-4304-A45E-DEC51C83D75E}" destId="{1F076CB1-A853-41F5-9164-2542A66A86B0}" srcOrd="0" destOrd="0" presId="urn:microsoft.com/office/officeart/2005/8/layout/hChevron3"/>
    <dgm:cxn modelId="{AE1E6172-C9BC-4619-8509-D666834AB128}" type="presParOf" srcId="{4D8E197E-817E-4304-A45E-DEC51C83D75E}" destId="{658CD3FE-0F59-4236-8816-73FA2FD69AAF}" srcOrd="1" destOrd="0" presId="urn:microsoft.com/office/officeart/2005/8/layout/hChevron3"/>
    <dgm:cxn modelId="{B0D1DCA8-0D9D-41E6-B6AE-71904E1D54FF}" type="presParOf" srcId="{4D8E197E-817E-4304-A45E-DEC51C83D75E}" destId="{64A688C7-F424-45A6-8D1B-7DF114DC1553}" srcOrd="2" destOrd="0" presId="urn:microsoft.com/office/officeart/2005/8/layout/hChevron3"/>
    <dgm:cxn modelId="{1AFD7562-4AA7-4845-8FF3-1A2706C5A9A2}" type="presParOf" srcId="{4D8E197E-817E-4304-A45E-DEC51C83D75E}" destId="{EA9B6F2C-53D3-4D5E-B124-613A890FF257}" srcOrd="3" destOrd="0" presId="urn:microsoft.com/office/officeart/2005/8/layout/hChevron3"/>
    <dgm:cxn modelId="{E0EACE0E-6465-42CB-91BE-4C5322CB5A57}" type="presParOf" srcId="{4D8E197E-817E-4304-A45E-DEC51C83D75E}" destId="{96AC2EC0-8668-4082-B6E4-B6C6B126CFAE}" srcOrd="4" destOrd="0" presId="urn:microsoft.com/office/officeart/2005/8/layout/hChevron3"/>
    <dgm:cxn modelId="{DD90E956-677F-4BC5-8AF4-434D93D2480F}" type="presParOf" srcId="{4D8E197E-817E-4304-A45E-DEC51C83D75E}" destId="{4AE9E4E6-2C80-40C0-8B62-58045FB5D5B3}" srcOrd="5" destOrd="0" presId="urn:microsoft.com/office/officeart/2005/8/layout/hChevron3"/>
    <dgm:cxn modelId="{BF23FF32-0807-418F-B357-C6353D6F8963}" type="presParOf" srcId="{4D8E197E-817E-4304-A45E-DEC51C83D75E}" destId="{B7F20C54-A89D-46F4-97DF-A0A297ED367A}" srcOrd="6" destOrd="0" presId="urn:microsoft.com/office/officeart/2005/8/layout/hChevron3"/>
    <dgm:cxn modelId="{9B819C78-72E0-4A03-9697-487E4A95DADF}" type="presParOf" srcId="{4D8E197E-817E-4304-A45E-DEC51C83D75E}" destId="{EBA190F7-1EEA-42F3-B004-72229C62439C}" srcOrd="7" destOrd="0" presId="urn:microsoft.com/office/officeart/2005/8/layout/hChevron3"/>
    <dgm:cxn modelId="{BC76876C-7B49-4E3B-AFE4-FA9DBA78AA03}" type="presParOf" srcId="{4D8E197E-817E-4304-A45E-DEC51C83D75E}" destId="{C5C67C1F-7F3C-4557-B9CE-725341F7D169}" srcOrd="8" destOrd="0" presId="urn:microsoft.com/office/officeart/2005/8/layout/hChevron3"/>
    <dgm:cxn modelId="{72FA25BD-221E-40D5-9BB7-2E674AD37BCD}" type="presParOf" srcId="{4D8E197E-817E-4304-A45E-DEC51C83D75E}" destId="{356314CE-4369-437D-ABC6-4C4D014F9B71}" srcOrd="9" destOrd="0" presId="urn:microsoft.com/office/officeart/2005/8/layout/hChevron3"/>
    <dgm:cxn modelId="{78ED3ABF-BCF6-4044-A18F-CE9C0D9091F7}" type="presParOf" srcId="{4D8E197E-817E-4304-A45E-DEC51C83D75E}" destId="{D2566A07-6B35-468C-B2CA-D6CC56AFA8A5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DA07205-88E4-4DA4-ADA4-6547A4F0B090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o-RO"/>
        </a:p>
      </dgm:t>
    </dgm:pt>
    <dgm:pt modelId="{616C1C5E-CBBD-4ECF-9238-B044A923D33C}">
      <dgm:prSet phldrT="[Text]"/>
      <dgm:spPr/>
      <dgm:t>
        <a:bodyPr/>
        <a:lstStyle/>
        <a:p>
          <a:pPr algn="l"/>
          <a:r>
            <a:rPr lang="ro-RO" noProof="0" dirty="0"/>
            <a:t>12 – 23 martie</a:t>
          </a:r>
          <a:endParaRPr lang="en-US" noProof="0" dirty="0"/>
        </a:p>
      </dgm:t>
    </dgm:pt>
    <dgm:pt modelId="{92CC011F-5348-421E-B432-5F3DFDDD8A59}" type="parTrans" cxnId="{26E6A1C5-351C-4F05-9213-3168FF86F130}">
      <dgm:prSet/>
      <dgm:spPr/>
      <dgm:t>
        <a:bodyPr/>
        <a:lstStyle/>
        <a:p>
          <a:endParaRPr lang="en-US" noProof="0" dirty="0"/>
        </a:p>
      </dgm:t>
    </dgm:pt>
    <dgm:pt modelId="{642A1C92-232E-493E-8FE8-FBCEC0EF910E}" type="sibTrans" cxnId="{26E6A1C5-351C-4F05-9213-3168FF86F130}">
      <dgm:prSet/>
      <dgm:spPr/>
      <dgm:t>
        <a:bodyPr/>
        <a:lstStyle/>
        <a:p>
          <a:endParaRPr lang="en-US" noProof="0" dirty="0"/>
        </a:p>
      </dgm:t>
    </dgm:pt>
    <dgm:pt modelId="{33C105B6-0253-4AEC-B3B4-344CF14E7EC3}">
      <dgm:prSet phldrT="[Text]" custT="1"/>
      <dgm:spPr/>
      <dgm:t>
        <a:bodyPr/>
        <a:lstStyle/>
        <a:p>
          <a:pPr marL="180975" indent="0">
            <a:buNone/>
          </a:pPr>
          <a:r>
            <a:rPr lang="ro-RO" sz="2000" noProof="0" dirty="0"/>
            <a:t>Analiza capitolelor:</a:t>
          </a:r>
          <a:endParaRPr lang="en-US" sz="2000" noProof="0" dirty="0"/>
        </a:p>
      </dgm:t>
    </dgm:pt>
    <dgm:pt modelId="{60702E1C-62FF-4E71-8F7D-6188932275E3}" type="parTrans" cxnId="{F7380966-FD51-42F2-9D9B-BBE01BEDBDAD}">
      <dgm:prSet/>
      <dgm:spPr/>
      <dgm:t>
        <a:bodyPr/>
        <a:lstStyle/>
        <a:p>
          <a:endParaRPr lang="en-US" noProof="0" dirty="0"/>
        </a:p>
      </dgm:t>
    </dgm:pt>
    <dgm:pt modelId="{272C08D3-D406-42F9-80EF-B87121A556F1}" type="sibTrans" cxnId="{F7380966-FD51-42F2-9D9B-BBE01BEDBDAD}">
      <dgm:prSet/>
      <dgm:spPr/>
      <dgm:t>
        <a:bodyPr/>
        <a:lstStyle/>
        <a:p>
          <a:endParaRPr lang="en-US" noProof="0" dirty="0"/>
        </a:p>
      </dgm:t>
    </dgm:pt>
    <dgm:pt modelId="{FE58E5F5-1496-449E-98B5-4E98AFBA58AC}">
      <dgm:prSet phldrT="[Text]"/>
      <dgm:spPr/>
      <dgm:t>
        <a:bodyPr/>
        <a:lstStyle/>
        <a:p>
          <a:pPr algn="l"/>
          <a:r>
            <a:rPr lang="ro-RO" noProof="0" dirty="0"/>
            <a:t>26 martie – 6 aprilie</a:t>
          </a:r>
          <a:endParaRPr lang="en-US" noProof="0" dirty="0"/>
        </a:p>
      </dgm:t>
    </dgm:pt>
    <dgm:pt modelId="{C3AB43AF-138B-40B8-BDEF-1003E3B92BEC}" type="parTrans" cxnId="{6A0E3D4D-B4D7-4EB4-BD2B-3A830CB64571}">
      <dgm:prSet/>
      <dgm:spPr/>
      <dgm:t>
        <a:bodyPr/>
        <a:lstStyle/>
        <a:p>
          <a:endParaRPr lang="en-US" noProof="0" dirty="0"/>
        </a:p>
      </dgm:t>
    </dgm:pt>
    <dgm:pt modelId="{A1769334-D844-49E0-B88E-53CD02CD74E9}" type="sibTrans" cxnId="{6A0E3D4D-B4D7-4EB4-BD2B-3A830CB64571}">
      <dgm:prSet/>
      <dgm:spPr/>
      <dgm:t>
        <a:bodyPr/>
        <a:lstStyle/>
        <a:p>
          <a:endParaRPr lang="en-US" noProof="0" dirty="0"/>
        </a:p>
      </dgm:t>
    </dgm:pt>
    <dgm:pt modelId="{9F39CB06-7000-43D8-B0BE-68E897E0C3B9}">
      <dgm:prSet phldrT="[Text]" custT="1"/>
      <dgm:spPr/>
      <dgm:t>
        <a:bodyPr/>
        <a:lstStyle/>
        <a:p>
          <a:pPr marL="182563" indent="0" defTabSz="182563">
            <a:buNone/>
            <a:tabLst>
              <a:tab pos="84138" algn="l"/>
            </a:tabLst>
          </a:pPr>
          <a:r>
            <a:rPr lang="ro-RO" sz="2000" noProof="0" dirty="0"/>
            <a:t>Validarea capitolelor 1) și 2).</a:t>
          </a:r>
          <a:endParaRPr lang="en-US" sz="2000" noProof="0" dirty="0"/>
        </a:p>
      </dgm:t>
    </dgm:pt>
    <dgm:pt modelId="{0B874F14-AB0A-4162-A338-D55F782D4CB9}" type="parTrans" cxnId="{A0FE2FB7-E480-448D-BD44-D05FA1EC9F02}">
      <dgm:prSet/>
      <dgm:spPr/>
      <dgm:t>
        <a:bodyPr/>
        <a:lstStyle/>
        <a:p>
          <a:endParaRPr lang="en-US" noProof="0" dirty="0"/>
        </a:p>
      </dgm:t>
    </dgm:pt>
    <dgm:pt modelId="{31533459-5872-4C6B-9A5C-76FC1FAA9EBA}" type="sibTrans" cxnId="{A0FE2FB7-E480-448D-BD44-D05FA1EC9F02}">
      <dgm:prSet/>
      <dgm:spPr/>
      <dgm:t>
        <a:bodyPr/>
        <a:lstStyle/>
        <a:p>
          <a:endParaRPr lang="en-US" noProof="0" dirty="0"/>
        </a:p>
      </dgm:t>
    </dgm:pt>
    <dgm:pt modelId="{D5669ECA-F80B-431C-A26E-72FE6B4F9EE6}">
      <dgm:prSet/>
      <dgm:spPr/>
      <dgm:t>
        <a:bodyPr/>
        <a:lstStyle/>
        <a:p>
          <a:pPr algn="l"/>
          <a:r>
            <a:rPr lang="ro-RO" noProof="0" dirty="0"/>
            <a:t>9 – 20 aprilie</a:t>
          </a:r>
          <a:endParaRPr lang="en-US" noProof="0" dirty="0"/>
        </a:p>
      </dgm:t>
    </dgm:pt>
    <dgm:pt modelId="{97367A25-EFA4-4B02-BFE2-0278F549D9AC}" type="parTrans" cxnId="{ADBD197B-08AF-4BB6-A967-6F9BF98270FA}">
      <dgm:prSet/>
      <dgm:spPr/>
      <dgm:t>
        <a:bodyPr/>
        <a:lstStyle/>
        <a:p>
          <a:endParaRPr lang="en-US" noProof="0" dirty="0"/>
        </a:p>
      </dgm:t>
    </dgm:pt>
    <dgm:pt modelId="{813DBFA4-87EA-41C6-842E-D30CC9D9B47D}" type="sibTrans" cxnId="{ADBD197B-08AF-4BB6-A967-6F9BF98270FA}">
      <dgm:prSet/>
      <dgm:spPr/>
      <dgm:t>
        <a:bodyPr/>
        <a:lstStyle/>
        <a:p>
          <a:endParaRPr lang="en-US" noProof="0" dirty="0"/>
        </a:p>
      </dgm:t>
    </dgm:pt>
    <dgm:pt modelId="{057BDBF8-940C-46C2-93FF-C4FD6F261127}">
      <dgm:prSet custT="1"/>
      <dgm:spPr/>
      <dgm:t>
        <a:bodyPr/>
        <a:lstStyle/>
        <a:p>
          <a:pPr marL="182563" indent="0" defTabSz="179388">
            <a:buNone/>
            <a:tabLst>
              <a:tab pos="84138" algn="l"/>
            </a:tabLst>
          </a:pPr>
          <a:r>
            <a:rPr lang="ro-RO" sz="2000" noProof="0" dirty="0"/>
            <a:t>Analiza capitolelor:</a:t>
          </a:r>
          <a:endParaRPr lang="en-US" sz="2000" noProof="0" dirty="0"/>
        </a:p>
      </dgm:t>
    </dgm:pt>
    <dgm:pt modelId="{FD303000-AD1D-4D6F-BCC0-A941CB28AA81}" type="parTrans" cxnId="{0667539D-93FF-491D-AFEA-61F858833996}">
      <dgm:prSet/>
      <dgm:spPr/>
      <dgm:t>
        <a:bodyPr/>
        <a:lstStyle/>
        <a:p>
          <a:endParaRPr lang="en-US" noProof="0" dirty="0"/>
        </a:p>
      </dgm:t>
    </dgm:pt>
    <dgm:pt modelId="{8ADE39B1-325B-49AB-B404-DE8CA749D2C8}" type="sibTrans" cxnId="{0667539D-93FF-491D-AFEA-61F858833996}">
      <dgm:prSet/>
      <dgm:spPr/>
      <dgm:t>
        <a:bodyPr/>
        <a:lstStyle/>
        <a:p>
          <a:endParaRPr lang="en-US" noProof="0" dirty="0"/>
        </a:p>
      </dgm:t>
    </dgm:pt>
    <dgm:pt modelId="{5A962FEF-A84D-4B77-880C-2DD8FDDB5724}">
      <dgm:prSet phldrT="[Text]" custT="1"/>
      <dgm:spPr/>
      <dgm:t>
        <a:bodyPr/>
        <a:lstStyle/>
        <a:p>
          <a:pPr marL="180975" indent="0">
            <a:buNone/>
          </a:pPr>
          <a:r>
            <a:rPr lang="ro-RO" sz="2000" noProof="0" dirty="0"/>
            <a:t>1) Situația curentă</a:t>
          </a:r>
          <a:endParaRPr lang="en-US" sz="2000" noProof="0" dirty="0"/>
        </a:p>
      </dgm:t>
    </dgm:pt>
    <dgm:pt modelId="{32811A25-A2F6-4986-8952-696AE701C5DF}" type="parTrans" cxnId="{33810D8A-9B8B-4AD1-B9D9-D26BCDFDA050}">
      <dgm:prSet/>
      <dgm:spPr/>
      <dgm:t>
        <a:bodyPr/>
        <a:lstStyle/>
        <a:p>
          <a:endParaRPr lang="ro-RO"/>
        </a:p>
      </dgm:t>
    </dgm:pt>
    <dgm:pt modelId="{C3112B8A-3A35-421D-9034-C91801332A09}" type="sibTrans" cxnId="{33810D8A-9B8B-4AD1-B9D9-D26BCDFDA050}">
      <dgm:prSet/>
      <dgm:spPr/>
      <dgm:t>
        <a:bodyPr/>
        <a:lstStyle/>
        <a:p>
          <a:endParaRPr lang="ro-RO"/>
        </a:p>
      </dgm:t>
    </dgm:pt>
    <dgm:pt modelId="{5DC5CD64-D54B-47AB-B606-7C5E3EC0A673}">
      <dgm:prSet phldrT="[Text]" custT="1"/>
      <dgm:spPr/>
      <dgm:t>
        <a:bodyPr/>
        <a:lstStyle/>
        <a:p>
          <a:pPr marL="180975" indent="0">
            <a:buNone/>
          </a:pPr>
          <a:r>
            <a:rPr lang="ro-RO" sz="2000" noProof="0" dirty="0"/>
            <a:t>2) Probleme, cauze și efecte</a:t>
          </a:r>
          <a:endParaRPr lang="en-US" sz="2000" noProof="0" dirty="0"/>
        </a:p>
      </dgm:t>
    </dgm:pt>
    <dgm:pt modelId="{E6862C45-1952-4FF1-8E64-34D294736076}" type="parTrans" cxnId="{7C7E3E40-A70D-4641-94C8-02EE701F1DAA}">
      <dgm:prSet/>
      <dgm:spPr/>
      <dgm:t>
        <a:bodyPr/>
        <a:lstStyle/>
        <a:p>
          <a:endParaRPr lang="ro-RO"/>
        </a:p>
      </dgm:t>
    </dgm:pt>
    <dgm:pt modelId="{F3B73687-2AAA-4D84-B4AB-663F8EE1D8C3}" type="sibTrans" cxnId="{7C7E3E40-A70D-4641-94C8-02EE701F1DAA}">
      <dgm:prSet/>
      <dgm:spPr/>
      <dgm:t>
        <a:bodyPr/>
        <a:lstStyle/>
        <a:p>
          <a:endParaRPr lang="ro-RO"/>
        </a:p>
      </dgm:t>
    </dgm:pt>
    <dgm:pt modelId="{8EDD6BBA-CA52-4E21-9A13-7AF8327F79F0}">
      <dgm:prSet phldrT="[Text]" custT="1"/>
      <dgm:spPr/>
      <dgm:t>
        <a:bodyPr/>
        <a:lstStyle/>
        <a:p>
          <a:pPr marL="182563" indent="0" defTabSz="182563">
            <a:buNone/>
            <a:tabLst>
              <a:tab pos="84138" algn="l"/>
            </a:tabLst>
          </a:pPr>
          <a:r>
            <a:rPr lang="ro-RO" sz="2000" noProof="0" dirty="0"/>
            <a:t>3) Obiective specifice</a:t>
          </a:r>
          <a:endParaRPr lang="en-US" sz="2000" noProof="0" dirty="0"/>
        </a:p>
      </dgm:t>
    </dgm:pt>
    <dgm:pt modelId="{846E06C9-8340-41B3-8BBC-E434BCF8C586}" type="parTrans" cxnId="{85ECDD06-5739-4CD2-A38C-C479F99F84D7}">
      <dgm:prSet/>
      <dgm:spPr/>
      <dgm:t>
        <a:bodyPr/>
        <a:lstStyle/>
        <a:p>
          <a:endParaRPr lang="ro-RO"/>
        </a:p>
      </dgm:t>
    </dgm:pt>
    <dgm:pt modelId="{81275F9A-8F6A-43A2-8EC6-E9635D12C576}" type="sibTrans" cxnId="{85ECDD06-5739-4CD2-A38C-C479F99F84D7}">
      <dgm:prSet/>
      <dgm:spPr/>
      <dgm:t>
        <a:bodyPr/>
        <a:lstStyle/>
        <a:p>
          <a:endParaRPr lang="ro-RO"/>
        </a:p>
      </dgm:t>
    </dgm:pt>
    <dgm:pt modelId="{7FA22034-B6EC-43C2-947B-0C8C93DDEDC1}">
      <dgm:prSet phldrT="[Text]" custT="1"/>
      <dgm:spPr/>
      <dgm:t>
        <a:bodyPr/>
        <a:lstStyle/>
        <a:p>
          <a:pPr marL="182563" indent="0" defTabSz="182563">
            <a:buNone/>
            <a:tabLst>
              <a:tab pos="84138" algn="l"/>
            </a:tabLst>
          </a:pPr>
          <a:r>
            <a:rPr lang="ro-RO" sz="2000" noProof="0" dirty="0"/>
            <a:t>4) Acțiuni pe termen mediu și lung</a:t>
          </a:r>
          <a:endParaRPr lang="en-US" sz="2000" noProof="0" dirty="0"/>
        </a:p>
      </dgm:t>
    </dgm:pt>
    <dgm:pt modelId="{93E2BE64-4F8E-44EC-BA7E-5AA08F9F916E}" type="parTrans" cxnId="{B254AD29-C8AB-4EF8-880B-9AA9AAD51872}">
      <dgm:prSet/>
      <dgm:spPr/>
      <dgm:t>
        <a:bodyPr/>
        <a:lstStyle/>
        <a:p>
          <a:endParaRPr lang="ro-RO"/>
        </a:p>
      </dgm:t>
    </dgm:pt>
    <dgm:pt modelId="{AC02A5AC-8837-4879-AC35-0E54948FC278}" type="sibTrans" cxnId="{B254AD29-C8AB-4EF8-880B-9AA9AAD51872}">
      <dgm:prSet/>
      <dgm:spPr/>
      <dgm:t>
        <a:bodyPr/>
        <a:lstStyle/>
        <a:p>
          <a:endParaRPr lang="ro-RO"/>
        </a:p>
      </dgm:t>
    </dgm:pt>
    <dgm:pt modelId="{1CD9C657-4BB4-4092-9B24-9B48899DCFD1}">
      <dgm:prSet custT="1"/>
      <dgm:spPr/>
      <dgm:t>
        <a:bodyPr/>
        <a:lstStyle/>
        <a:p>
          <a:pPr marL="182563" indent="0" defTabSz="179388">
            <a:buNone/>
            <a:tabLst>
              <a:tab pos="84138" algn="l"/>
            </a:tabLst>
          </a:pPr>
          <a:r>
            <a:rPr lang="ro-RO" sz="2000" noProof="0" dirty="0"/>
            <a:t>5) Estimarea impactului</a:t>
          </a:r>
          <a:endParaRPr lang="en-US" sz="2000" noProof="0" dirty="0"/>
        </a:p>
      </dgm:t>
    </dgm:pt>
    <dgm:pt modelId="{0FB743B3-5D4B-47E5-A331-853569E94FDB}" type="parTrans" cxnId="{416C29CA-0C36-4667-8896-56AF0226EB87}">
      <dgm:prSet/>
      <dgm:spPr/>
      <dgm:t>
        <a:bodyPr/>
        <a:lstStyle/>
        <a:p>
          <a:endParaRPr lang="ro-RO"/>
        </a:p>
      </dgm:t>
    </dgm:pt>
    <dgm:pt modelId="{3B943979-480B-4DFC-8015-00FB6F58520A}" type="sibTrans" cxnId="{416C29CA-0C36-4667-8896-56AF0226EB87}">
      <dgm:prSet/>
      <dgm:spPr/>
      <dgm:t>
        <a:bodyPr/>
        <a:lstStyle/>
        <a:p>
          <a:endParaRPr lang="ro-RO"/>
        </a:p>
      </dgm:t>
    </dgm:pt>
    <dgm:pt modelId="{11ADCCC9-33D3-4A40-A581-338D3480495B}">
      <dgm:prSet custT="1"/>
      <dgm:spPr/>
      <dgm:t>
        <a:bodyPr/>
        <a:lstStyle/>
        <a:p>
          <a:pPr marL="182563" indent="0" defTabSz="179388">
            <a:buNone/>
            <a:tabLst>
              <a:tab pos="84138" algn="l"/>
            </a:tabLst>
          </a:pPr>
          <a:r>
            <a:rPr lang="ro-RO" sz="2000" noProof="0" dirty="0"/>
            <a:t>6) Indicatori de progres</a:t>
          </a:r>
          <a:endParaRPr lang="en-US" sz="2000" noProof="0" dirty="0"/>
        </a:p>
      </dgm:t>
    </dgm:pt>
    <dgm:pt modelId="{B24C02CE-B765-484C-9D01-F4256DF42E3E}" type="parTrans" cxnId="{BB25D353-B7F1-46C4-B73E-6924F2154B36}">
      <dgm:prSet/>
      <dgm:spPr/>
      <dgm:t>
        <a:bodyPr/>
        <a:lstStyle/>
        <a:p>
          <a:endParaRPr lang="ro-RO"/>
        </a:p>
      </dgm:t>
    </dgm:pt>
    <dgm:pt modelId="{D9118DD4-8F0C-4C6D-93EF-046837BD25CC}" type="sibTrans" cxnId="{BB25D353-B7F1-46C4-B73E-6924F2154B36}">
      <dgm:prSet/>
      <dgm:spPr/>
      <dgm:t>
        <a:bodyPr/>
        <a:lstStyle/>
        <a:p>
          <a:endParaRPr lang="ro-RO"/>
        </a:p>
      </dgm:t>
    </dgm:pt>
    <dgm:pt modelId="{6D6FAE0F-CE16-4145-8DF7-0CE8C7C8B4D5}">
      <dgm:prSet phldrT="[Text]" custT="1"/>
      <dgm:spPr/>
      <dgm:t>
        <a:bodyPr/>
        <a:lstStyle/>
        <a:p>
          <a:pPr marL="182563" indent="0" defTabSz="182563">
            <a:buNone/>
            <a:tabLst>
              <a:tab pos="84138" algn="l"/>
            </a:tabLst>
          </a:pPr>
          <a:r>
            <a:rPr lang="ro-RO" sz="2000" noProof="0" dirty="0"/>
            <a:t>Analiza capitolelor:</a:t>
          </a:r>
          <a:endParaRPr lang="en-US" sz="2000" noProof="0" dirty="0"/>
        </a:p>
      </dgm:t>
    </dgm:pt>
    <dgm:pt modelId="{E31AF248-C38F-44AA-8088-16F1430C9014}" type="parTrans" cxnId="{168532DB-5AEC-4868-B576-9D281DEF79E5}">
      <dgm:prSet/>
      <dgm:spPr/>
    </dgm:pt>
    <dgm:pt modelId="{867EF556-55D7-47AD-B8EE-B9357C70BCE1}" type="sibTrans" cxnId="{168532DB-5AEC-4868-B576-9D281DEF79E5}">
      <dgm:prSet/>
      <dgm:spPr/>
    </dgm:pt>
    <dgm:pt modelId="{CBD13B76-C442-4F17-A168-498C920579AD}">
      <dgm:prSet custT="1"/>
      <dgm:spPr/>
      <dgm:t>
        <a:bodyPr/>
        <a:lstStyle/>
        <a:p>
          <a:pPr marL="182563" indent="0" defTabSz="179388">
            <a:buNone/>
            <a:tabLst>
              <a:tab pos="84138" algn="l"/>
            </a:tabLst>
          </a:pPr>
          <a:r>
            <a:rPr lang="ro-RO" sz="2000" noProof="0" dirty="0"/>
            <a:t>Validarea capitolelor 3) și 4).</a:t>
          </a:r>
          <a:endParaRPr lang="en-US" sz="2000" noProof="0" dirty="0"/>
        </a:p>
      </dgm:t>
    </dgm:pt>
    <dgm:pt modelId="{22515C6C-24F4-434C-BA13-C8A21158350C}" type="parTrans" cxnId="{7AC8FDC9-3701-4058-A329-8CE9610156F8}">
      <dgm:prSet/>
      <dgm:spPr/>
    </dgm:pt>
    <dgm:pt modelId="{00DE893B-1929-4B6B-B861-F1A417270732}" type="sibTrans" cxnId="{7AC8FDC9-3701-4058-A329-8CE9610156F8}">
      <dgm:prSet/>
      <dgm:spPr/>
    </dgm:pt>
    <dgm:pt modelId="{0533EC5F-7708-479F-BB38-3C00F64A4A25}" type="pres">
      <dgm:prSet presAssocID="{1DA07205-88E4-4DA4-ADA4-6547A4F0B090}" presName="Name0" presStyleCnt="0">
        <dgm:presLayoutVars>
          <dgm:dir/>
          <dgm:animLvl val="lvl"/>
          <dgm:resizeHandles val="exact"/>
        </dgm:presLayoutVars>
      </dgm:prSet>
      <dgm:spPr/>
    </dgm:pt>
    <dgm:pt modelId="{7C0AD5B1-1847-4AE2-A69B-34803A46AAA2}" type="pres">
      <dgm:prSet presAssocID="{616C1C5E-CBBD-4ECF-9238-B044A923D33C}" presName="linNode" presStyleCnt="0"/>
      <dgm:spPr/>
    </dgm:pt>
    <dgm:pt modelId="{5F8B9E3F-570D-44A3-ABE2-369072AF62BB}" type="pres">
      <dgm:prSet presAssocID="{616C1C5E-CBBD-4ECF-9238-B044A923D33C}" presName="parentText" presStyleLbl="node1" presStyleIdx="0" presStyleCnt="3" custScaleX="221363">
        <dgm:presLayoutVars>
          <dgm:chMax val="1"/>
          <dgm:bulletEnabled val="1"/>
        </dgm:presLayoutVars>
      </dgm:prSet>
      <dgm:spPr/>
    </dgm:pt>
    <dgm:pt modelId="{B67E5178-73C3-4A99-A6C5-49FBC10CAB0C}" type="pres">
      <dgm:prSet presAssocID="{616C1C5E-CBBD-4ECF-9238-B044A923D33C}" presName="descendantText" presStyleLbl="alignAccFollowNode1" presStyleIdx="0" presStyleCnt="3" custScaleX="111026">
        <dgm:presLayoutVars>
          <dgm:bulletEnabled val="1"/>
        </dgm:presLayoutVars>
      </dgm:prSet>
      <dgm:spPr/>
    </dgm:pt>
    <dgm:pt modelId="{D73B5532-6D1D-4E0B-AA06-DFB6EDDF1481}" type="pres">
      <dgm:prSet presAssocID="{642A1C92-232E-493E-8FE8-FBCEC0EF910E}" presName="sp" presStyleCnt="0"/>
      <dgm:spPr/>
    </dgm:pt>
    <dgm:pt modelId="{0D8B3E7C-D8CE-40EA-8E9F-5A66092AC525}" type="pres">
      <dgm:prSet presAssocID="{FE58E5F5-1496-449E-98B5-4E98AFBA58AC}" presName="linNode" presStyleCnt="0"/>
      <dgm:spPr/>
    </dgm:pt>
    <dgm:pt modelId="{888C8403-30AC-4291-AB90-39F49344B33A}" type="pres">
      <dgm:prSet presAssocID="{FE58E5F5-1496-449E-98B5-4E98AFBA58AC}" presName="parentText" presStyleLbl="node1" presStyleIdx="1" presStyleCnt="3" custScaleX="223296">
        <dgm:presLayoutVars>
          <dgm:chMax val="1"/>
          <dgm:bulletEnabled val="1"/>
        </dgm:presLayoutVars>
      </dgm:prSet>
      <dgm:spPr/>
    </dgm:pt>
    <dgm:pt modelId="{F4607A4B-0D1A-48A5-BE49-000B22843E28}" type="pres">
      <dgm:prSet presAssocID="{FE58E5F5-1496-449E-98B5-4E98AFBA58AC}" presName="descendantText" presStyleLbl="alignAccFollowNode1" presStyleIdx="1" presStyleCnt="3" custScaleX="112841">
        <dgm:presLayoutVars>
          <dgm:bulletEnabled val="1"/>
        </dgm:presLayoutVars>
      </dgm:prSet>
      <dgm:spPr/>
    </dgm:pt>
    <dgm:pt modelId="{830504E4-2421-4FEC-81C9-D37EEF68DB15}" type="pres">
      <dgm:prSet presAssocID="{A1769334-D844-49E0-B88E-53CD02CD74E9}" presName="sp" presStyleCnt="0"/>
      <dgm:spPr/>
    </dgm:pt>
    <dgm:pt modelId="{E82841C9-DD19-4F4D-95EA-2B4A5EB430C4}" type="pres">
      <dgm:prSet presAssocID="{D5669ECA-F80B-431C-A26E-72FE6B4F9EE6}" presName="linNode" presStyleCnt="0"/>
      <dgm:spPr/>
    </dgm:pt>
    <dgm:pt modelId="{1F179F70-FEB5-4B3C-9BCB-139EF6AABCF6}" type="pres">
      <dgm:prSet presAssocID="{D5669ECA-F80B-431C-A26E-72FE6B4F9EE6}" presName="parentText" presStyleLbl="node1" presStyleIdx="2" presStyleCnt="3" custScaleX="220714">
        <dgm:presLayoutVars>
          <dgm:chMax val="1"/>
          <dgm:bulletEnabled val="1"/>
        </dgm:presLayoutVars>
      </dgm:prSet>
      <dgm:spPr/>
    </dgm:pt>
    <dgm:pt modelId="{D70ADBB3-8082-44C8-94A6-C95E0AD624A1}" type="pres">
      <dgm:prSet presAssocID="{D5669ECA-F80B-431C-A26E-72FE6B4F9EE6}" presName="descendantText" presStyleLbl="alignAccFollowNode1" presStyleIdx="2" presStyleCnt="3" custScaleX="112756" custLinFactNeighborY="7171">
        <dgm:presLayoutVars>
          <dgm:bulletEnabled val="1"/>
        </dgm:presLayoutVars>
      </dgm:prSet>
      <dgm:spPr/>
    </dgm:pt>
  </dgm:ptLst>
  <dgm:cxnLst>
    <dgm:cxn modelId="{FE755500-3BBC-4451-B740-C7393B2FE5E0}" type="presOf" srcId="{6D6FAE0F-CE16-4145-8DF7-0CE8C7C8B4D5}" destId="{F4607A4B-0D1A-48A5-BE49-000B22843E28}" srcOrd="0" destOrd="1" presId="urn:microsoft.com/office/officeart/2005/8/layout/vList5"/>
    <dgm:cxn modelId="{85ECDD06-5739-4CD2-A38C-C479F99F84D7}" srcId="{FE58E5F5-1496-449E-98B5-4E98AFBA58AC}" destId="{8EDD6BBA-CA52-4E21-9A13-7AF8327F79F0}" srcOrd="2" destOrd="0" parTransId="{846E06C9-8340-41B3-8BBC-E434BCF8C586}" sibTransId="{81275F9A-8F6A-43A2-8EC6-E9635D12C576}"/>
    <dgm:cxn modelId="{1752060D-92F7-4B91-AD5D-E2F0CB7EBDBC}" type="presOf" srcId="{7FA22034-B6EC-43C2-947B-0C8C93DDEDC1}" destId="{F4607A4B-0D1A-48A5-BE49-000B22843E28}" srcOrd="0" destOrd="3" presId="urn:microsoft.com/office/officeart/2005/8/layout/vList5"/>
    <dgm:cxn modelId="{B254AD29-C8AB-4EF8-880B-9AA9AAD51872}" srcId="{FE58E5F5-1496-449E-98B5-4E98AFBA58AC}" destId="{7FA22034-B6EC-43C2-947B-0C8C93DDEDC1}" srcOrd="3" destOrd="0" parTransId="{93E2BE64-4F8E-44EC-BA7E-5AA08F9F916E}" sibTransId="{AC02A5AC-8837-4879-AC35-0E54948FC278}"/>
    <dgm:cxn modelId="{9F5CDC3D-826F-4F65-921F-012F4A3D22D6}" type="presOf" srcId="{5DC5CD64-D54B-47AB-B606-7C5E3EC0A673}" destId="{B67E5178-73C3-4A99-A6C5-49FBC10CAB0C}" srcOrd="0" destOrd="2" presId="urn:microsoft.com/office/officeart/2005/8/layout/vList5"/>
    <dgm:cxn modelId="{7C7E3E40-A70D-4641-94C8-02EE701F1DAA}" srcId="{616C1C5E-CBBD-4ECF-9238-B044A923D33C}" destId="{5DC5CD64-D54B-47AB-B606-7C5E3EC0A673}" srcOrd="2" destOrd="0" parTransId="{E6862C45-1952-4FF1-8E64-34D294736076}" sibTransId="{F3B73687-2AAA-4D84-B4AB-663F8EE1D8C3}"/>
    <dgm:cxn modelId="{BC5E5244-36EC-4572-AA92-2BBBA2A22385}" type="presOf" srcId="{057BDBF8-940C-46C2-93FF-C4FD6F261127}" destId="{D70ADBB3-8082-44C8-94A6-C95E0AD624A1}" srcOrd="0" destOrd="1" presId="urn:microsoft.com/office/officeart/2005/8/layout/vList5"/>
    <dgm:cxn modelId="{F7380966-FD51-42F2-9D9B-BBE01BEDBDAD}" srcId="{616C1C5E-CBBD-4ECF-9238-B044A923D33C}" destId="{33C105B6-0253-4AEC-B3B4-344CF14E7EC3}" srcOrd="0" destOrd="0" parTransId="{60702E1C-62FF-4E71-8F7D-6188932275E3}" sibTransId="{272C08D3-D406-42F9-80EF-B87121A556F1}"/>
    <dgm:cxn modelId="{702D006A-C684-42AC-B9D4-98B62F5AD357}" type="presOf" srcId="{616C1C5E-CBBD-4ECF-9238-B044A923D33C}" destId="{5F8B9E3F-570D-44A3-ABE2-369072AF62BB}" srcOrd="0" destOrd="0" presId="urn:microsoft.com/office/officeart/2005/8/layout/vList5"/>
    <dgm:cxn modelId="{9247D56B-D6C2-4DB2-847D-579584E159AF}" type="presOf" srcId="{33C105B6-0253-4AEC-B3B4-344CF14E7EC3}" destId="{B67E5178-73C3-4A99-A6C5-49FBC10CAB0C}" srcOrd="0" destOrd="0" presId="urn:microsoft.com/office/officeart/2005/8/layout/vList5"/>
    <dgm:cxn modelId="{A3A4ED6B-3438-46A2-898A-4366370F33C4}" type="presOf" srcId="{CBD13B76-C442-4F17-A168-498C920579AD}" destId="{D70ADBB3-8082-44C8-94A6-C95E0AD624A1}" srcOrd="0" destOrd="0" presId="urn:microsoft.com/office/officeart/2005/8/layout/vList5"/>
    <dgm:cxn modelId="{6A0E3D4D-B4D7-4EB4-BD2B-3A830CB64571}" srcId="{1DA07205-88E4-4DA4-ADA4-6547A4F0B090}" destId="{FE58E5F5-1496-449E-98B5-4E98AFBA58AC}" srcOrd="1" destOrd="0" parTransId="{C3AB43AF-138B-40B8-BDEF-1003E3B92BEC}" sibTransId="{A1769334-D844-49E0-B88E-53CD02CD74E9}"/>
    <dgm:cxn modelId="{A5CD964D-D163-4BFC-87FB-B47C2BFEAEDD}" type="presOf" srcId="{8EDD6BBA-CA52-4E21-9A13-7AF8327F79F0}" destId="{F4607A4B-0D1A-48A5-BE49-000B22843E28}" srcOrd="0" destOrd="2" presId="urn:microsoft.com/office/officeart/2005/8/layout/vList5"/>
    <dgm:cxn modelId="{05F3C150-1D55-4BBF-8860-5C6F22429E36}" type="presOf" srcId="{1DA07205-88E4-4DA4-ADA4-6547A4F0B090}" destId="{0533EC5F-7708-479F-BB38-3C00F64A4A25}" srcOrd="0" destOrd="0" presId="urn:microsoft.com/office/officeart/2005/8/layout/vList5"/>
    <dgm:cxn modelId="{5A1B7871-71BE-453A-A7F1-726BA9481A8C}" type="presOf" srcId="{D5669ECA-F80B-431C-A26E-72FE6B4F9EE6}" destId="{1F179F70-FEB5-4B3C-9BCB-139EF6AABCF6}" srcOrd="0" destOrd="0" presId="urn:microsoft.com/office/officeart/2005/8/layout/vList5"/>
    <dgm:cxn modelId="{BB25D353-B7F1-46C4-B73E-6924F2154B36}" srcId="{D5669ECA-F80B-431C-A26E-72FE6B4F9EE6}" destId="{11ADCCC9-33D3-4A40-A581-338D3480495B}" srcOrd="3" destOrd="0" parTransId="{B24C02CE-B765-484C-9D01-F4256DF42E3E}" sibTransId="{D9118DD4-8F0C-4C6D-93EF-046837BD25CC}"/>
    <dgm:cxn modelId="{94A2E853-C8E0-436C-B585-CAAFD3D45028}" type="presOf" srcId="{11ADCCC9-33D3-4A40-A581-338D3480495B}" destId="{D70ADBB3-8082-44C8-94A6-C95E0AD624A1}" srcOrd="0" destOrd="3" presId="urn:microsoft.com/office/officeart/2005/8/layout/vList5"/>
    <dgm:cxn modelId="{ADBD197B-08AF-4BB6-A967-6F9BF98270FA}" srcId="{1DA07205-88E4-4DA4-ADA4-6547A4F0B090}" destId="{D5669ECA-F80B-431C-A26E-72FE6B4F9EE6}" srcOrd="2" destOrd="0" parTransId="{97367A25-EFA4-4B02-BFE2-0278F549D9AC}" sibTransId="{813DBFA4-87EA-41C6-842E-D30CC9D9B47D}"/>
    <dgm:cxn modelId="{33810D8A-9B8B-4AD1-B9D9-D26BCDFDA050}" srcId="{616C1C5E-CBBD-4ECF-9238-B044A923D33C}" destId="{5A962FEF-A84D-4B77-880C-2DD8FDDB5724}" srcOrd="1" destOrd="0" parTransId="{32811A25-A2F6-4986-8952-696AE701C5DF}" sibTransId="{C3112B8A-3A35-421D-9034-C91801332A09}"/>
    <dgm:cxn modelId="{D47AFF95-8FF2-4493-A614-320AFAB7E5F4}" type="presOf" srcId="{9F39CB06-7000-43D8-B0BE-68E897E0C3B9}" destId="{F4607A4B-0D1A-48A5-BE49-000B22843E28}" srcOrd="0" destOrd="0" presId="urn:microsoft.com/office/officeart/2005/8/layout/vList5"/>
    <dgm:cxn modelId="{0667539D-93FF-491D-AFEA-61F858833996}" srcId="{D5669ECA-F80B-431C-A26E-72FE6B4F9EE6}" destId="{057BDBF8-940C-46C2-93FF-C4FD6F261127}" srcOrd="1" destOrd="0" parTransId="{FD303000-AD1D-4D6F-BCC0-A941CB28AA81}" sibTransId="{8ADE39B1-325B-49AB-B404-DE8CA749D2C8}"/>
    <dgm:cxn modelId="{A0FE2FB7-E480-448D-BD44-D05FA1EC9F02}" srcId="{FE58E5F5-1496-449E-98B5-4E98AFBA58AC}" destId="{9F39CB06-7000-43D8-B0BE-68E897E0C3B9}" srcOrd="0" destOrd="0" parTransId="{0B874F14-AB0A-4162-A338-D55F782D4CB9}" sibTransId="{31533459-5872-4C6B-9A5C-76FC1FAA9EBA}"/>
    <dgm:cxn modelId="{76FA82B9-625C-4AAE-A6B3-05B0ED248D04}" type="presOf" srcId="{5A962FEF-A84D-4B77-880C-2DD8FDDB5724}" destId="{B67E5178-73C3-4A99-A6C5-49FBC10CAB0C}" srcOrd="0" destOrd="1" presId="urn:microsoft.com/office/officeart/2005/8/layout/vList5"/>
    <dgm:cxn modelId="{26E6A1C5-351C-4F05-9213-3168FF86F130}" srcId="{1DA07205-88E4-4DA4-ADA4-6547A4F0B090}" destId="{616C1C5E-CBBD-4ECF-9238-B044A923D33C}" srcOrd="0" destOrd="0" parTransId="{92CC011F-5348-421E-B432-5F3DFDDD8A59}" sibTransId="{642A1C92-232E-493E-8FE8-FBCEC0EF910E}"/>
    <dgm:cxn modelId="{7AC8FDC9-3701-4058-A329-8CE9610156F8}" srcId="{D5669ECA-F80B-431C-A26E-72FE6B4F9EE6}" destId="{CBD13B76-C442-4F17-A168-498C920579AD}" srcOrd="0" destOrd="0" parTransId="{22515C6C-24F4-434C-BA13-C8A21158350C}" sibTransId="{00DE893B-1929-4B6B-B861-F1A417270732}"/>
    <dgm:cxn modelId="{416C29CA-0C36-4667-8896-56AF0226EB87}" srcId="{D5669ECA-F80B-431C-A26E-72FE6B4F9EE6}" destId="{1CD9C657-4BB4-4092-9B24-9B48899DCFD1}" srcOrd="2" destOrd="0" parTransId="{0FB743B3-5D4B-47E5-A331-853569E94FDB}" sibTransId="{3B943979-480B-4DFC-8015-00FB6F58520A}"/>
    <dgm:cxn modelId="{168532DB-5AEC-4868-B576-9D281DEF79E5}" srcId="{FE58E5F5-1496-449E-98B5-4E98AFBA58AC}" destId="{6D6FAE0F-CE16-4145-8DF7-0CE8C7C8B4D5}" srcOrd="1" destOrd="0" parTransId="{E31AF248-C38F-44AA-8088-16F1430C9014}" sibTransId="{867EF556-55D7-47AD-B8EE-B9357C70BCE1}"/>
    <dgm:cxn modelId="{1A4EBCF6-5D38-4E4D-98C4-7C44D415D292}" type="presOf" srcId="{FE58E5F5-1496-449E-98B5-4E98AFBA58AC}" destId="{888C8403-30AC-4291-AB90-39F49344B33A}" srcOrd="0" destOrd="0" presId="urn:microsoft.com/office/officeart/2005/8/layout/vList5"/>
    <dgm:cxn modelId="{7B070DFA-D2F8-4091-BD26-DA89A5893D19}" type="presOf" srcId="{1CD9C657-4BB4-4092-9B24-9B48899DCFD1}" destId="{D70ADBB3-8082-44C8-94A6-C95E0AD624A1}" srcOrd="0" destOrd="2" presId="urn:microsoft.com/office/officeart/2005/8/layout/vList5"/>
    <dgm:cxn modelId="{F7899071-95A8-494D-BB3B-53C34AE49E68}" type="presParOf" srcId="{0533EC5F-7708-479F-BB38-3C00F64A4A25}" destId="{7C0AD5B1-1847-4AE2-A69B-34803A46AAA2}" srcOrd="0" destOrd="0" presId="urn:microsoft.com/office/officeart/2005/8/layout/vList5"/>
    <dgm:cxn modelId="{40ADD8BD-AEAD-4C4C-A8D2-924C4450170A}" type="presParOf" srcId="{7C0AD5B1-1847-4AE2-A69B-34803A46AAA2}" destId="{5F8B9E3F-570D-44A3-ABE2-369072AF62BB}" srcOrd="0" destOrd="0" presId="urn:microsoft.com/office/officeart/2005/8/layout/vList5"/>
    <dgm:cxn modelId="{3BE53293-6DAA-4709-8B51-48C1E639844C}" type="presParOf" srcId="{7C0AD5B1-1847-4AE2-A69B-34803A46AAA2}" destId="{B67E5178-73C3-4A99-A6C5-49FBC10CAB0C}" srcOrd="1" destOrd="0" presId="urn:microsoft.com/office/officeart/2005/8/layout/vList5"/>
    <dgm:cxn modelId="{EF69F1D9-6FE5-44B2-BBCA-DC20E63F8406}" type="presParOf" srcId="{0533EC5F-7708-479F-BB38-3C00F64A4A25}" destId="{D73B5532-6D1D-4E0B-AA06-DFB6EDDF1481}" srcOrd="1" destOrd="0" presId="urn:microsoft.com/office/officeart/2005/8/layout/vList5"/>
    <dgm:cxn modelId="{D1D97139-6D92-45EB-B73D-6B480C18B61D}" type="presParOf" srcId="{0533EC5F-7708-479F-BB38-3C00F64A4A25}" destId="{0D8B3E7C-D8CE-40EA-8E9F-5A66092AC525}" srcOrd="2" destOrd="0" presId="urn:microsoft.com/office/officeart/2005/8/layout/vList5"/>
    <dgm:cxn modelId="{00264FCA-5AB0-4C35-BA32-B1CB8B703451}" type="presParOf" srcId="{0D8B3E7C-D8CE-40EA-8E9F-5A66092AC525}" destId="{888C8403-30AC-4291-AB90-39F49344B33A}" srcOrd="0" destOrd="0" presId="urn:microsoft.com/office/officeart/2005/8/layout/vList5"/>
    <dgm:cxn modelId="{2505F6C7-ADA8-471C-B89B-10FD194248F8}" type="presParOf" srcId="{0D8B3E7C-D8CE-40EA-8E9F-5A66092AC525}" destId="{F4607A4B-0D1A-48A5-BE49-000B22843E28}" srcOrd="1" destOrd="0" presId="urn:microsoft.com/office/officeart/2005/8/layout/vList5"/>
    <dgm:cxn modelId="{A1153EEE-CD19-4294-BB10-4AC234B03EE9}" type="presParOf" srcId="{0533EC5F-7708-479F-BB38-3C00F64A4A25}" destId="{830504E4-2421-4FEC-81C9-D37EEF68DB15}" srcOrd="3" destOrd="0" presId="urn:microsoft.com/office/officeart/2005/8/layout/vList5"/>
    <dgm:cxn modelId="{CD1F222A-A5EA-4396-A673-393992AB73C6}" type="presParOf" srcId="{0533EC5F-7708-479F-BB38-3C00F64A4A25}" destId="{E82841C9-DD19-4F4D-95EA-2B4A5EB430C4}" srcOrd="4" destOrd="0" presId="urn:microsoft.com/office/officeart/2005/8/layout/vList5"/>
    <dgm:cxn modelId="{8872F057-1F93-4516-A50B-47EA165031D7}" type="presParOf" srcId="{E82841C9-DD19-4F4D-95EA-2B4A5EB430C4}" destId="{1F179F70-FEB5-4B3C-9BCB-139EF6AABCF6}" srcOrd="0" destOrd="0" presId="urn:microsoft.com/office/officeart/2005/8/layout/vList5"/>
    <dgm:cxn modelId="{A677F0A1-1219-4CAD-8106-7F2EFFB1EB59}" type="presParOf" srcId="{E82841C9-DD19-4F4D-95EA-2B4A5EB430C4}" destId="{D70ADBB3-8082-44C8-94A6-C95E0AD624A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E513AFD-1469-4AB0-A285-B8D79910B5D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80A937C2-DA20-4237-B71D-5FC3B238AE61}">
      <dgm:prSet phldrT="[Text]" custT="1"/>
      <dgm:spPr/>
      <dgm:t>
        <a:bodyPr/>
        <a:lstStyle/>
        <a:p>
          <a:r>
            <a:rPr lang="ro-RO" sz="3000" noProof="0" dirty="0"/>
            <a:t>Aprilie - Mai</a:t>
          </a:r>
          <a:endParaRPr lang="en-US" sz="3000" noProof="0" dirty="0"/>
        </a:p>
      </dgm:t>
    </dgm:pt>
    <dgm:pt modelId="{3DC6DEE4-4684-4F55-A480-A512C2FBE8D0}" type="parTrans" cxnId="{C01497ED-A3A7-498C-9049-4B98F14A5950}">
      <dgm:prSet/>
      <dgm:spPr/>
      <dgm:t>
        <a:bodyPr/>
        <a:lstStyle/>
        <a:p>
          <a:endParaRPr lang="ro-RO"/>
        </a:p>
      </dgm:t>
    </dgm:pt>
    <dgm:pt modelId="{19920FBE-3EE9-4FA4-B2CA-454E417CC4F6}" type="sibTrans" cxnId="{C01497ED-A3A7-498C-9049-4B98F14A5950}">
      <dgm:prSet/>
      <dgm:spPr/>
      <dgm:t>
        <a:bodyPr/>
        <a:lstStyle/>
        <a:p>
          <a:endParaRPr lang="ro-RO"/>
        </a:p>
      </dgm:t>
    </dgm:pt>
    <dgm:pt modelId="{DD95B0E0-23E1-46D8-B372-875E200CEB99}">
      <dgm:prSet phldrT="[Text]"/>
      <dgm:spPr/>
      <dgm:t>
        <a:bodyPr/>
        <a:lstStyle/>
        <a:p>
          <a:pPr marL="84138" indent="0">
            <a:buNone/>
          </a:pPr>
          <a:r>
            <a:rPr lang="ro-RO" dirty="0"/>
            <a:t>avizare și consultare SND „</a:t>
          </a:r>
          <a:r>
            <a:rPr lang="en-GB" dirty="0"/>
            <a:t>Moldova 2030”</a:t>
          </a:r>
          <a:r>
            <a:rPr lang="ro-RO" dirty="0"/>
            <a:t>, conform cadrului legal</a:t>
          </a:r>
        </a:p>
      </dgm:t>
    </dgm:pt>
    <dgm:pt modelId="{C57ADC27-8F54-4A2D-AF41-8C96F34607C5}" type="parTrans" cxnId="{8BD645EC-642C-46D7-A25E-4FB613950EA8}">
      <dgm:prSet/>
      <dgm:spPr/>
      <dgm:t>
        <a:bodyPr/>
        <a:lstStyle/>
        <a:p>
          <a:endParaRPr lang="ro-RO"/>
        </a:p>
      </dgm:t>
    </dgm:pt>
    <dgm:pt modelId="{C0C597A6-517A-4494-AE1E-81591F3CBD67}" type="sibTrans" cxnId="{8BD645EC-642C-46D7-A25E-4FB613950EA8}">
      <dgm:prSet/>
      <dgm:spPr/>
      <dgm:t>
        <a:bodyPr/>
        <a:lstStyle/>
        <a:p>
          <a:endParaRPr lang="ro-RO"/>
        </a:p>
      </dgm:t>
    </dgm:pt>
    <dgm:pt modelId="{3874F0E8-570F-4941-928B-AA00BD061DE7}">
      <dgm:prSet phldrT="[Text]" custT="1"/>
      <dgm:spPr/>
      <dgm:t>
        <a:bodyPr/>
        <a:lstStyle/>
        <a:p>
          <a:pPr marL="84138" indent="0">
            <a:buNone/>
          </a:pPr>
          <a:r>
            <a:rPr lang="ro-RO" sz="3000" dirty="0"/>
            <a:t>Mai 2018 </a:t>
          </a:r>
        </a:p>
      </dgm:t>
    </dgm:pt>
    <dgm:pt modelId="{6C5483BB-7A56-4220-AB39-6CF0A67A79CF}" type="parTrans" cxnId="{1F673270-B856-44B5-9EFD-D62296EEA050}">
      <dgm:prSet/>
      <dgm:spPr/>
      <dgm:t>
        <a:bodyPr/>
        <a:lstStyle/>
        <a:p>
          <a:endParaRPr lang="ro-RO"/>
        </a:p>
      </dgm:t>
    </dgm:pt>
    <dgm:pt modelId="{CFD397C5-C0DC-4D1F-9FC5-57F79C49DECB}" type="sibTrans" cxnId="{1F673270-B856-44B5-9EFD-D62296EEA050}">
      <dgm:prSet/>
      <dgm:spPr/>
      <dgm:t>
        <a:bodyPr/>
        <a:lstStyle/>
        <a:p>
          <a:endParaRPr lang="ro-RO"/>
        </a:p>
      </dgm:t>
    </dgm:pt>
    <dgm:pt modelId="{D2487385-B23C-4D82-BFD0-0227F2C88734}">
      <dgm:prSet phldrT="[Text]"/>
      <dgm:spPr/>
      <dgm:t>
        <a:bodyPr/>
        <a:lstStyle/>
        <a:p>
          <a:pPr marL="84138" indent="0">
            <a:buNone/>
          </a:pPr>
          <a:r>
            <a:rPr lang="ro-RO" dirty="0"/>
            <a:t>aprobarea SND „</a:t>
          </a:r>
          <a:r>
            <a:rPr lang="en-GB" dirty="0"/>
            <a:t>Moldova 2030” </a:t>
          </a:r>
          <a:r>
            <a:rPr lang="ro-RO" dirty="0"/>
            <a:t>de către Guvern și transmiterea strategiei Parlamentului</a:t>
          </a:r>
        </a:p>
      </dgm:t>
    </dgm:pt>
    <dgm:pt modelId="{4AF59492-07D7-4581-A005-1BA4FE59BB9D}" type="parTrans" cxnId="{3CDC193F-5030-4F53-8473-BF3677DEAA7F}">
      <dgm:prSet/>
      <dgm:spPr/>
      <dgm:t>
        <a:bodyPr/>
        <a:lstStyle/>
        <a:p>
          <a:endParaRPr lang="ro-RO"/>
        </a:p>
      </dgm:t>
    </dgm:pt>
    <dgm:pt modelId="{446AF82B-5EB5-4132-8032-43EE14B6A4D7}" type="sibTrans" cxnId="{3CDC193F-5030-4F53-8473-BF3677DEAA7F}">
      <dgm:prSet/>
      <dgm:spPr/>
      <dgm:t>
        <a:bodyPr/>
        <a:lstStyle/>
        <a:p>
          <a:endParaRPr lang="ro-RO"/>
        </a:p>
      </dgm:t>
    </dgm:pt>
    <dgm:pt modelId="{24CB2183-0B23-453F-BB43-96A997631C54}" type="pres">
      <dgm:prSet presAssocID="{6E513AFD-1469-4AB0-A285-B8D79910B5D1}" presName="Name0" presStyleCnt="0">
        <dgm:presLayoutVars>
          <dgm:dir/>
          <dgm:animLvl val="lvl"/>
          <dgm:resizeHandles val="exact"/>
        </dgm:presLayoutVars>
      </dgm:prSet>
      <dgm:spPr/>
    </dgm:pt>
    <dgm:pt modelId="{B363662F-E5CC-4F98-A853-B3ABE050627D}" type="pres">
      <dgm:prSet presAssocID="{80A937C2-DA20-4237-B71D-5FC3B238AE61}" presName="linNode" presStyleCnt="0"/>
      <dgm:spPr/>
    </dgm:pt>
    <dgm:pt modelId="{AB7A53A3-2465-4B62-BCFE-0E6357630746}" type="pres">
      <dgm:prSet presAssocID="{80A937C2-DA20-4237-B71D-5FC3B238AE61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933DE8F7-0C26-48DC-AA3A-3E5324B5D30A}" type="pres">
      <dgm:prSet presAssocID="{80A937C2-DA20-4237-B71D-5FC3B238AE61}" presName="descendantText" presStyleLbl="alignAccFollowNode1" presStyleIdx="0" presStyleCnt="2">
        <dgm:presLayoutVars>
          <dgm:bulletEnabled val="1"/>
        </dgm:presLayoutVars>
      </dgm:prSet>
      <dgm:spPr/>
    </dgm:pt>
    <dgm:pt modelId="{9F69848E-7B3B-4259-BE1A-AA0EB046F70C}" type="pres">
      <dgm:prSet presAssocID="{19920FBE-3EE9-4FA4-B2CA-454E417CC4F6}" presName="sp" presStyleCnt="0"/>
      <dgm:spPr/>
    </dgm:pt>
    <dgm:pt modelId="{9010F784-0F13-45CF-8E8C-2E88D86D962C}" type="pres">
      <dgm:prSet presAssocID="{3874F0E8-570F-4941-928B-AA00BD061DE7}" presName="linNode" presStyleCnt="0"/>
      <dgm:spPr/>
    </dgm:pt>
    <dgm:pt modelId="{B22BF9E3-0C24-40A0-8BD4-71B19EAAF076}" type="pres">
      <dgm:prSet presAssocID="{3874F0E8-570F-4941-928B-AA00BD061DE7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A5945A38-F0DD-445F-9632-7D73D9555A29}" type="pres">
      <dgm:prSet presAssocID="{3874F0E8-570F-4941-928B-AA00BD061DE7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57197F1A-2778-4022-8720-EA048CF6B917}" type="presOf" srcId="{D2487385-B23C-4D82-BFD0-0227F2C88734}" destId="{A5945A38-F0DD-445F-9632-7D73D9555A29}" srcOrd="0" destOrd="0" presId="urn:microsoft.com/office/officeart/2005/8/layout/vList5"/>
    <dgm:cxn modelId="{8E767737-23FE-45EE-BB4A-6DCCB03560F0}" type="presOf" srcId="{DD95B0E0-23E1-46D8-B372-875E200CEB99}" destId="{933DE8F7-0C26-48DC-AA3A-3E5324B5D30A}" srcOrd="0" destOrd="0" presId="urn:microsoft.com/office/officeart/2005/8/layout/vList5"/>
    <dgm:cxn modelId="{3CDC193F-5030-4F53-8473-BF3677DEAA7F}" srcId="{3874F0E8-570F-4941-928B-AA00BD061DE7}" destId="{D2487385-B23C-4D82-BFD0-0227F2C88734}" srcOrd="0" destOrd="0" parTransId="{4AF59492-07D7-4581-A005-1BA4FE59BB9D}" sibTransId="{446AF82B-5EB5-4132-8032-43EE14B6A4D7}"/>
    <dgm:cxn modelId="{1F673270-B856-44B5-9EFD-D62296EEA050}" srcId="{6E513AFD-1469-4AB0-A285-B8D79910B5D1}" destId="{3874F0E8-570F-4941-928B-AA00BD061DE7}" srcOrd="1" destOrd="0" parTransId="{6C5483BB-7A56-4220-AB39-6CF0A67A79CF}" sibTransId="{CFD397C5-C0DC-4D1F-9FC5-57F79C49DECB}"/>
    <dgm:cxn modelId="{F9962383-8203-4CA6-BC33-48882D70568C}" type="presOf" srcId="{80A937C2-DA20-4237-B71D-5FC3B238AE61}" destId="{AB7A53A3-2465-4B62-BCFE-0E6357630746}" srcOrd="0" destOrd="0" presId="urn:microsoft.com/office/officeart/2005/8/layout/vList5"/>
    <dgm:cxn modelId="{857618A3-CD7D-4D3C-B23E-8DF926054B6B}" type="presOf" srcId="{3874F0E8-570F-4941-928B-AA00BD061DE7}" destId="{B22BF9E3-0C24-40A0-8BD4-71B19EAAF076}" srcOrd="0" destOrd="0" presId="urn:microsoft.com/office/officeart/2005/8/layout/vList5"/>
    <dgm:cxn modelId="{28020BC8-616C-479B-9A0C-50CFD44C2A88}" type="presOf" srcId="{6E513AFD-1469-4AB0-A285-B8D79910B5D1}" destId="{24CB2183-0B23-453F-BB43-96A997631C54}" srcOrd="0" destOrd="0" presId="urn:microsoft.com/office/officeart/2005/8/layout/vList5"/>
    <dgm:cxn modelId="{8BD645EC-642C-46D7-A25E-4FB613950EA8}" srcId="{80A937C2-DA20-4237-B71D-5FC3B238AE61}" destId="{DD95B0E0-23E1-46D8-B372-875E200CEB99}" srcOrd="0" destOrd="0" parTransId="{C57ADC27-8F54-4A2D-AF41-8C96F34607C5}" sibTransId="{C0C597A6-517A-4494-AE1E-81591F3CBD67}"/>
    <dgm:cxn modelId="{C01497ED-A3A7-498C-9049-4B98F14A5950}" srcId="{6E513AFD-1469-4AB0-A285-B8D79910B5D1}" destId="{80A937C2-DA20-4237-B71D-5FC3B238AE61}" srcOrd="0" destOrd="0" parTransId="{3DC6DEE4-4684-4F55-A480-A512C2FBE8D0}" sibTransId="{19920FBE-3EE9-4FA4-B2CA-454E417CC4F6}"/>
    <dgm:cxn modelId="{69FCF8D0-4B2C-4C9B-947B-F9014C697775}" type="presParOf" srcId="{24CB2183-0B23-453F-BB43-96A997631C54}" destId="{B363662F-E5CC-4F98-A853-B3ABE050627D}" srcOrd="0" destOrd="0" presId="urn:microsoft.com/office/officeart/2005/8/layout/vList5"/>
    <dgm:cxn modelId="{BA9C07A1-1DC0-4DBA-8F99-CA48A21A234C}" type="presParOf" srcId="{B363662F-E5CC-4F98-A853-B3ABE050627D}" destId="{AB7A53A3-2465-4B62-BCFE-0E6357630746}" srcOrd="0" destOrd="0" presId="urn:microsoft.com/office/officeart/2005/8/layout/vList5"/>
    <dgm:cxn modelId="{C5878C32-7C18-46BD-8090-A28A16FBEEE9}" type="presParOf" srcId="{B363662F-E5CC-4F98-A853-B3ABE050627D}" destId="{933DE8F7-0C26-48DC-AA3A-3E5324B5D30A}" srcOrd="1" destOrd="0" presId="urn:microsoft.com/office/officeart/2005/8/layout/vList5"/>
    <dgm:cxn modelId="{FDC60EBD-F833-4C18-BF4D-BE0F352DBBEA}" type="presParOf" srcId="{24CB2183-0B23-453F-BB43-96A997631C54}" destId="{9F69848E-7B3B-4259-BE1A-AA0EB046F70C}" srcOrd="1" destOrd="0" presId="urn:microsoft.com/office/officeart/2005/8/layout/vList5"/>
    <dgm:cxn modelId="{1FB23A9D-4D6A-47B5-9C12-E57C78C45C0D}" type="presParOf" srcId="{24CB2183-0B23-453F-BB43-96A997631C54}" destId="{9010F784-0F13-45CF-8E8C-2E88D86D962C}" srcOrd="2" destOrd="0" presId="urn:microsoft.com/office/officeart/2005/8/layout/vList5"/>
    <dgm:cxn modelId="{7517210C-2CD8-4183-8C02-17E2F60BB127}" type="presParOf" srcId="{9010F784-0F13-45CF-8E8C-2E88D86D962C}" destId="{B22BF9E3-0C24-40A0-8BD4-71B19EAAF076}" srcOrd="0" destOrd="0" presId="urn:microsoft.com/office/officeart/2005/8/layout/vList5"/>
    <dgm:cxn modelId="{E3AF2820-CEB1-4924-AEF6-09F3DFCBA519}" type="presParOf" srcId="{9010F784-0F13-45CF-8E8C-2E88D86D962C}" destId="{A5945A38-F0DD-445F-9632-7D73D9555A2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585BCE-0131-485C-8A48-5403A8210C30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o-RO"/>
        </a:p>
      </dgm:t>
    </dgm:pt>
    <dgm:pt modelId="{35A96691-2EB9-4C8A-991B-F58889B75290}">
      <dgm:prSet phldrT="[Text]" custT="1"/>
      <dgm:spPr/>
      <dgm:t>
        <a:bodyPr/>
        <a:lstStyle/>
        <a:p>
          <a:pPr marL="0" indent="0">
            <a:buNone/>
            <a:tabLst>
              <a:tab pos="84138" algn="l"/>
            </a:tabLst>
          </a:pPr>
          <a:r>
            <a:rPr lang="ro-RO" sz="2500" dirty="0"/>
            <a:t>Calitatea și relevanța redusă a </a:t>
          </a:r>
          <a:r>
            <a:rPr lang="ro-RO" sz="2500" b="1" dirty="0"/>
            <a:t>indicatorilor</a:t>
          </a:r>
          <a:r>
            <a:rPr lang="ro-RO" sz="2500" dirty="0"/>
            <a:t> de monitorizare și ambiguitatea întregului </a:t>
          </a:r>
          <a:r>
            <a:rPr lang="ro-RO" sz="2500" b="1" dirty="0"/>
            <a:t>sistem de monitorizare și evaluare </a:t>
          </a:r>
          <a:r>
            <a:rPr lang="ro-RO" sz="2500" dirty="0"/>
            <a:t>a SND</a:t>
          </a:r>
          <a:endParaRPr lang="ro-RO" sz="2500" b="1" dirty="0"/>
        </a:p>
      </dgm:t>
    </dgm:pt>
    <dgm:pt modelId="{7122EB48-4F91-4847-8DAC-83BDF01B05D7}" type="parTrans" cxnId="{51D37437-22EB-4EF2-ACD0-87FAB9641833}">
      <dgm:prSet/>
      <dgm:spPr/>
      <dgm:t>
        <a:bodyPr/>
        <a:lstStyle/>
        <a:p>
          <a:endParaRPr lang="ro-RO" sz="2400"/>
        </a:p>
      </dgm:t>
    </dgm:pt>
    <dgm:pt modelId="{544C51C7-248A-4A03-A606-1CD299823C9B}" type="sibTrans" cxnId="{51D37437-22EB-4EF2-ACD0-87FAB9641833}">
      <dgm:prSet/>
      <dgm:spPr/>
      <dgm:t>
        <a:bodyPr/>
        <a:lstStyle/>
        <a:p>
          <a:endParaRPr lang="ro-RO" sz="2400"/>
        </a:p>
      </dgm:t>
    </dgm:pt>
    <dgm:pt modelId="{0CE8DBBC-4903-4389-B6CE-B60450DC6EAD}">
      <dgm:prSet custT="1"/>
      <dgm:spPr/>
      <dgm:t>
        <a:bodyPr/>
        <a:lstStyle/>
        <a:p>
          <a:pPr>
            <a:buNone/>
          </a:pPr>
          <a:r>
            <a:rPr lang="ro-RO" sz="2500" dirty="0"/>
            <a:t>Nivel scăzut de </a:t>
          </a:r>
          <a:r>
            <a:rPr lang="ro-RO" sz="2500" b="1" dirty="0"/>
            <a:t>operaționalizare bugetară </a:t>
          </a:r>
          <a:r>
            <a:rPr lang="ro-RO" sz="2500" dirty="0"/>
            <a:t>a priorităților SND</a:t>
          </a:r>
        </a:p>
      </dgm:t>
    </dgm:pt>
    <dgm:pt modelId="{B4CA8508-BB20-413B-8DBA-3A1591BCF89C}" type="parTrans" cxnId="{0D0825E5-2D14-4FD9-843F-91AE57808C94}">
      <dgm:prSet/>
      <dgm:spPr/>
      <dgm:t>
        <a:bodyPr/>
        <a:lstStyle/>
        <a:p>
          <a:endParaRPr lang="ro-RO" sz="2400"/>
        </a:p>
      </dgm:t>
    </dgm:pt>
    <dgm:pt modelId="{2D6BA0B5-4126-4F43-B5CA-0C27803B15A9}" type="sibTrans" cxnId="{0D0825E5-2D14-4FD9-843F-91AE57808C94}">
      <dgm:prSet/>
      <dgm:spPr/>
      <dgm:t>
        <a:bodyPr/>
        <a:lstStyle/>
        <a:p>
          <a:endParaRPr lang="ro-RO" sz="2400"/>
        </a:p>
      </dgm:t>
    </dgm:pt>
    <dgm:pt modelId="{800B6E50-5B4B-4B06-B1A5-F7BB2B439CCD}">
      <dgm:prSet custT="1"/>
      <dgm:spPr/>
      <dgm:t>
        <a:bodyPr/>
        <a:lstStyle/>
        <a:p>
          <a:pPr marL="0" indent="0">
            <a:buNone/>
          </a:pPr>
          <a:r>
            <a:rPr lang="ro-RO" sz="2500" dirty="0"/>
            <a:t>Nivel insuficient de </a:t>
          </a:r>
          <a:r>
            <a:rPr lang="ro-RO" sz="2500" b="1" dirty="0"/>
            <a:t>responsabilizare a Guvernului </a:t>
          </a:r>
          <a:r>
            <a:rPr lang="ro-RO" sz="2500" dirty="0"/>
            <a:t>pe marginea implementării SND „Moldova 2020”</a:t>
          </a:r>
        </a:p>
      </dgm:t>
    </dgm:pt>
    <dgm:pt modelId="{5757DB66-0E02-427A-9556-421D4E5BDBC5}" type="parTrans" cxnId="{B0AAA60C-33CE-4A9C-B36F-94D51AAC7DF9}">
      <dgm:prSet/>
      <dgm:spPr/>
      <dgm:t>
        <a:bodyPr/>
        <a:lstStyle/>
        <a:p>
          <a:endParaRPr lang="ro-RO" sz="2400"/>
        </a:p>
      </dgm:t>
    </dgm:pt>
    <dgm:pt modelId="{5A89D807-CDC5-44C4-A3F1-DD8FFDABB1B4}" type="sibTrans" cxnId="{B0AAA60C-33CE-4A9C-B36F-94D51AAC7DF9}">
      <dgm:prSet/>
      <dgm:spPr/>
      <dgm:t>
        <a:bodyPr/>
        <a:lstStyle/>
        <a:p>
          <a:endParaRPr lang="ro-RO" sz="2400"/>
        </a:p>
      </dgm:t>
    </dgm:pt>
    <dgm:pt modelId="{C0CC1F35-F3B3-4141-A4E0-0CF19A6C7983}">
      <dgm:prSet custT="1"/>
      <dgm:spPr/>
      <dgm:t>
        <a:bodyPr/>
        <a:lstStyle/>
        <a:p>
          <a:pPr>
            <a:buNone/>
          </a:pPr>
          <a:r>
            <a:rPr lang="ro-RO" sz="2500" dirty="0"/>
            <a:t>Diminuarea în timp a </a:t>
          </a:r>
          <a:r>
            <a:rPr lang="ro-RO" sz="2500" b="1" dirty="0"/>
            <a:t>relevanței</a:t>
          </a:r>
          <a:r>
            <a:rPr lang="ro-RO" sz="2500" dirty="0"/>
            <a:t> SND „Moldova 2020”</a:t>
          </a:r>
        </a:p>
      </dgm:t>
    </dgm:pt>
    <dgm:pt modelId="{0A955959-771B-474D-BE5F-B5457015D6D1}" type="parTrans" cxnId="{1E9AB97F-44C5-4AB7-B6C0-C432A6AD5A25}">
      <dgm:prSet/>
      <dgm:spPr/>
      <dgm:t>
        <a:bodyPr/>
        <a:lstStyle/>
        <a:p>
          <a:endParaRPr lang="ro-RO" sz="2400"/>
        </a:p>
      </dgm:t>
    </dgm:pt>
    <dgm:pt modelId="{2441024A-F664-4E9E-BE00-EC438E1CC16C}" type="sibTrans" cxnId="{1E9AB97F-44C5-4AB7-B6C0-C432A6AD5A25}">
      <dgm:prSet/>
      <dgm:spPr/>
      <dgm:t>
        <a:bodyPr/>
        <a:lstStyle/>
        <a:p>
          <a:endParaRPr lang="ro-RO" sz="2400"/>
        </a:p>
      </dgm:t>
    </dgm:pt>
    <dgm:pt modelId="{4A093BDD-681A-4CFC-BCBC-1B9B8CB8DDF8}">
      <dgm:prSet custT="1"/>
      <dgm:spPr/>
      <dgm:t>
        <a:bodyPr/>
        <a:lstStyle/>
        <a:p>
          <a:pPr marL="0" indent="0">
            <a:buNone/>
          </a:pPr>
          <a:r>
            <a:rPr lang="ro-RO" sz="2500" dirty="0"/>
            <a:t>Ignorarea unor </a:t>
          </a:r>
          <a:r>
            <a:rPr lang="ro-RO" sz="2500" b="1" dirty="0"/>
            <a:t>priorități de politici </a:t>
          </a:r>
          <a:r>
            <a:rPr lang="ro-RO" sz="2500" dirty="0"/>
            <a:t>importante pentru dezvoltarea durabilă a oricărei țări</a:t>
          </a:r>
        </a:p>
      </dgm:t>
    </dgm:pt>
    <dgm:pt modelId="{373D8492-642B-4DFC-A86B-5AC0D01B37F8}" type="parTrans" cxnId="{EEC8DBFB-A36D-4E9A-9C45-0C063C4C9921}">
      <dgm:prSet/>
      <dgm:spPr/>
      <dgm:t>
        <a:bodyPr/>
        <a:lstStyle/>
        <a:p>
          <a:endParaRPr lang="ro-RO" sz="2400"/>
        </a:p>
      </dgm:t>
    </dgm:pt>
    <dgm:pt modelId="{37AE5CC9-C755-4430-AC7C-F890491B2E20}" type="sibTrans" cxnId="{EEC8DBFB-A36D-4E9A-9C45-0C063C4C9921}">
      <dgm:prSet/>
      <dgm:spPr/>
      <dgm:t>
        <a:bodyPr/>
        <a:lstStyle/>
        <a:p>
          <a:endParaRPr lang="ro-RO" sz="2400"/>
        </a:p>
      </dgm:t>
    </dgm:pt>
    <dgm:pt modelId="{E6EEBB44-E529-474B-A223-D9C3EF4DE948}">
      <dgm:prSet phldrT="[Text]" custT="1"/>
      <dgm:spPr/>
      <dgm:t>
        <a:bodyPr/>
        <a:lstStyle/>
        <a:p>
          <a:r>
            <a:rPr lang="en-US" sz="2200" dirty="0"/>
            <a:t>1.</a:t>
          </a:r>
          <a:endParaRPr lang="ro-RO" sz="2200" dirty="0"/>
        </a:p>
      </dgm:t>
    </dgm:pt>
    <dgm:pt modelId="{55F55B46-15A9-4088-AE2F-8FD9EB9D8D9C}" type="parTrans" cxnId="{3A16153C-80AF-43CD-BF27-1F665072D989}">
      <dgm:prSet/>
      <dgm:spPr/>
      <dgm:t>
        <a:bodyPr/>
        <a:lstStyle/>
        <a:p>
          <a:endParaRPr lang="ro-RO" sz="2400"/>
        </a:p>
      </dgm:t>
    </dgm:pt>
    <dgm:pt modelId="{EE842A12-B984-4A46-8379-E347C9B456C6}" type="sibTrans" cxnId="{3A16153C-80AF-43CD-BF27-1F665072D989}">
      <dgm:prSet/>
      <dgm:spPr/>
      <dgm:t>
        <a:bodyPr/>
        <a:lstStyle/>
        <a:p>
          <a:endParaRPr lang="ro-RO" sz="2400"/>
        </a:p>
      </dgm:t>
    </dgm:pt>
    <dgm:pt modelId="{D3A2D6A8-29CF-4944-AE29-E7BC5D99EB47}">
      <dgm:prSet custT="1"/>
      <dgm:spPr/>
      <dgm:t>
        <a:bodyPr/>
        <a:lstStyle/>
        <a:p>
          <a:r>
            <a:rPr lang="en-US" sz="2000" dirty="0"/>
            <a:t>2.</a:t>
          </a:r>
          <a:endParaRPr lang="ro-RO" sz="2000" dirty="0"/>
        </a:p>
      </dgm:t>
    </dgm:pt>
    <dgm:pt modelId="{1644F9BA-FDAB-4DFA-9596-0601053AB886}" type="parTrans" cxnId="{FE857D7A-60CA-4675-AE83-7317B93D7B4E}">
      <dgm:prSet/>
      <dgm:spPr/>
      <dgm:t>
        <a:bodyPr/>
        <a:lstStyle/>
        <a:p>
          <a:endParaRPr lang="ro-RO" sz="2400"/>
        </a:p>
      </dgm:t>
    </dgm:pt>
    <dgm:pt modelId="{121BCDBD-DC16-49FB-B2AC-C7AA4565723F}" type="sibTrans" cxnId="{FE857D7A-60CA-4675-AE83-7317B93D7B4E}">
      <dgm:prSet/>
      <dgm:spPr/>
      <dgm:t>
        <a:bodyPr/>
        <a:lstStyle/>
        <a:p>
          <a:endParaRPr lang="ro-RO" sz="2400"/>
        </a:p>
      </dgm:t>
    </dgm:pt>
    <dgm:pt modelId="{ED9C41FC-0F6E-4FA5-AB4B-2B9F67DEDD4B}">
      <dgm:prSet custT="1"/>
      <dgm:spPr/>
      <dgm:t>
        <a:bodyPr/>
        <a:lstStyle/>
        <a:p>
          <a:r>
            <a:rPr lang="en-US" sz="2200" dirty="0"/>
            <a:t>3.</a:t>
          </a:r>
          <a:endParaRPr lang="ro-RO" sz="2200" dirty="0"/>
        </a:p>
      </dgm:t>
    </dgm:pt>
    <dgm:pt modelId="{932B4F3F-F9EB-42A2-AEDF-AE4BC363031B}" type="parTrans" cxnId="{C75C8AED-3051-4DB6-A429-B720921068B6}">
      <dgm:prSet/>
      <dgm:spPr/>
      <dgm:t>
        <a:bodyPr/>
        <a:lstStyle/>
        <a:p>
          <a:endParaRPr lang="ro-RO" sz="2400"/>
        </a:p>
      </dgm:t>
    </dgm:pt>
    <dgm:pt modelId="{248F33D2-5FA7-432B-8B5D-1D6FA46E5985}" type="sibTrans" cxnId="{C75C8AED-3051-4DB6-A429-B720921068B6}">
      <dgm:prSet/>
      <dgm:spPr/>
      <dgm:t>
        <a:bodyPr/>
        <a:lstStyle/>
        <a:p>
          <a:endParaRPr lang="ro-RO" sz="2400"/>
        </a:p>
      </dgm:t>
    </dgm:pt>
    <dgm:pt modelId="{266A2A3A-66A2-4069-A419-19BA28088EAE}">
      <dgm:prSet custT="1"/>
      <dgm:spPr/>
      <dgm:t>
        <a:bodyPr/>
        <a:lstStyle/>
        <a:p>
          <a:r>
            <a:rPr lang="en-US" sz="2200" dirty="0"/>
            <a:t>4.</a:t>
          </a:r>
          <a:endParaRPr lang="ro-RO" sz="2200" dirty="0"/>
        </a:p>
      </dgm:t>
    </dgm:pt>
    <dgm:pt modelId="{D580F3FA-7890-4891-BDCA-E232DC6AF080}" type="parTrans" cxnId="{03128251-5DCA-4E8E-BC41-6942EEE92BB6}">
      <dgm:prSet/>
      <dgm:spPr/>
      <dgm:t>
        <a:bodyPr/>
        <a:lstStyle/>
        <a:p>
          <a:endParaRPr lang="ro-RO" sz="2400"/>
        </a:p>
      </dgm:t>
    </dgm:pt>
    <dgm:pt modelId="{3224BCF7-87F9-4951-B9F1-A969123A96DA}" type="sibTrans" cxnId="{03128251-5DCA-4E8E-BC41-6942EEE92BB6}">
      <dgm:prSet/>
      <dgm:spPr/>
      <dgm:t>
        <a:bodyPr/>
        <a:lstStyle/>
        <a:p>
          <a:endParaRPr lang="ro-RO" sz="2400"/>
        </a:p>
      </dgm:t>
    </dgm:pt>
    <dgm:pt modelId="{1C8B300B-6E7A-44B6-B8C8-C055FAEA6C6C}">
      <dgm:prSet custT="1"/>
      <dgm:spPr/>
      <dgm:t>
        <a:bodyPr/>
        <a:lstStyle/>
        <a:p>
          <a:r>
            <a:rPr lang="en-US" sz="2200" dirty="0"/>
            <a:t>5.</a:t>
          </a:r>
          <a:endParaRPr lang="ro-RO" sz="2200" dirty="0"/>
        </a:p>
      </dgm:t>
    </dgm:pt>
    <dgm:pt modelId="{AC59C7AE-E5F4-4855-B043-94039EF4ACF4}" type="parTrans" cxnId="{C8899226-2CCD-41A0-A42B-953B7C09E0CB}">
      <dgm:prSet/>
      <dgm:spPr/>
      <dgm:t>
        <a:bodyPr/>
        <a:lstStyle/>
        <a:p>
          <a:endParaRPr lang="ro-RO" sz="2400"/>
        </a:p>
      </dgm:t>
    </dgm:pt>
    <dgm:pt modelId="{D55387AD-FF78-4934-9D36-0D8B290640DE}" type="sibTrans" cxnId="{C8899226-2CCD-41A0-A42B-953B7C09E0CB}">
      <dgm:prSet/>
      <dgm:spPr/>
      <dgm:t>
        <a:bodyPr/>
        <a:lstStyle/>
        <a:p>
          <a:endParaRPr lang="ro-RO" sz="2400"/>
        </a:p>
      </dgm:t>
    </dgm:pt>
    <dgm:pt modelId="{051607E0-7A2B-49D8-B052-223F5F5E6E77}" type="pres">
      <dgm:prSet presAssocID="{8E585BCE-0131-485C-8A48-5403A8210C30}" presName="linearFlow" presStyleCnt="0">
        <dgm:presLayoutVars>
          <dgm:dir/>
          <dgm:animLvl val="lvl"/>
          <dgm:resizeHandles val="exact"/>
        </dgm:presLayoutVars>
      </dgm:prSet>
      <dgm:spPr/>
    </dgm:pt>
    <dgm:pt modelId="{125AD88D-E2F7-482E-8AEC-F64431222A43}" type="pres">
      <dgm:prSet presAssocID="{E6EEBB44-E529-474B-A223-D9C3EF4DE948}" presName="composite" presStyleCnt="0"/>
      <dgm:spPr/>
    </dgm:pt>
    <dgm:pt modelId="{125EC65A-0E85-4317-B895-5199CF282CD4}" type="pres">
      <dgm:prSet presAssocID="{E6EEBB44-E529-474B-A223-D9C3EF4DE948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61CB266F-77BA-4431-8FFC-36962AA30FD1}" type="pres">
      <dgm:prSet presAssocID="{E6EEBB44-E529-474B-A223-D9C3EF4DE948}" presName="descendantText" presStyleLbl="alignAcc1" presStyleIdx="0" presStyleCnt="5">
        <dgm:presLayoutVars>
          <dgm:bulletEnabled val="1"/>
        </dgm:presLayoutVars>
      </dgm:prSet>
      <dgm:spPr/>
    </dgm:pt>
    <dgm:pt modelId="{689C353B-2479-4725-B567-3D731A61A8EE}" type="pres">
      <dgm:prSet presAssocID="{EE842A12-B984-4A46-8379-E347C9B456C6}" presName="sp" presStyleCnt="0"/>
      <dgm:spPr/>
    </dgm:pt>
    <dgm:pt modelId="{04985FC1-F361-4BD0-A817-D9468631D327}" type="pres">
      <dgm:prSet presAssocID="{D3A2D6A8-29CF-4944-AE29-E7BC5D99EB47}" presName="composite" presStyleCnt="0"/>
      <dgm:spPr/>
    </dgm:pt>
    <dgm:pt modelId="{BFC42BD9-9D07-4A71-A2AE-AB12E038BEF7}" type="pres">
      <dgm:prSet presAssocID="{D3A2D6A8-29CF-4944-AE29-E7BC5D99EB47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428A836E-2DDB-428E-91A0-75F58EDC15B2}" type="pres">
      <dgm:prSet presAssocID="{D3A2D6A8-29CF-4944-AE29-E7BC5D99EB47}" presName="descendantText" presStyleLbl="alignAcc1" presStyleIdx="1" presStyleCnt="5">
        <dgm:presLayoutVars>
          <dgm:bulletEnabled val="1"/>
        </dgm:presLayoutVars>
      </dgm:prSet>
      <dgm:spPr/>
    </dgm:pt>
    <dgm:pt modelId="{F521A35F-381B-4D4C-9177-B1043BE2E389}" type="pres">
      <dgm:prSet presAssocID="{121BCDBD-DC16-49FB-B2AC-C7AA4565723F}" presName="sp" presStyleCnt="0"/>
      <dgm:spPr/>
    </dgm:pt>
    <dgm:pt modelId="{FBCC67AE-77BF-45D3-9E3A-5357E276B6C6}" type="pres">
      <dgm:prSet presAssocID="{ED9C41FC-0F6E-4FA5-AB4B-2B9F67DEDD4B}" presName="composite" presStyleCnt="0"/>
      <dgm:spPr/>
    </dgm:pt>
    <dgm:pt modelId="{4B38B41C-AE14-4763-A831-BA2BA9A9750B}" type="pres">
      <dgm:prSet presAssocID="{ED9C41FC-0F6E-4FA5-AB4B-2B9F67DEDD4B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13349783-CA43-48AF-92E5-E2644C831E99}" type="pres">
      <dgm:prSet presAssocID="{ED9C41FC-0F6E-4FA5-AB4B-2B9F67DEDD4B}" presName="descendantText" presStyleLbl="alignAcc1" presStyleIdx="2" presStyleCnt="5">
        <dgm:presLayoutVars>
          <dgm:bulletEnabled val="1"/>
        </dgm:presLayoutVars>
      </dgm:prSet>
      <dgm:spPr/>
    </dgm:pt>
    <dgm:pt modelId="{AC7CFB95-F9AB-4EB3-BA54-870B41CFB949}" type="pres">
      <dgm:prSet presAssocID="{248F33D2-5FA7-432B-8B5D-1D6FA46E5985}" presName="sp" presStyleCnt="0"/>
      <dgm:spPr/>
    </dgm:pt>
    <dgm:pt modelId="{483B7F75-5A6F-48C8-9935-C0900305EB3A}" type="pres">
      <dgm:prSet presAssocID="{266A2A3A-66A2-4069-A419-19BA28088EAE}" presName="composite" presStyleCnt="0"/>
      <dgm:spPr/>
    </dgm:pt>
    <dgm:pt modelId="{792D0CA1-DAE1-4348-B69C-7381910E99B1}" type="pres">
      <dgm:prSet presAssocID="{266A2A3A-66A2-4069-A419-19BA28088EAE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C834DDBA-6E1B-4744-A827-1AB96F4A21D9}" type="pres">
      <dgm:prSet presAssocID="{266A2A3A-66A2-4069-A419-19BA28088EAE}" presName="descendantText" presStyleLbl="alignAcc1" presStyleIdx="3" presStyleCnt="5">
        <dgm:presLayoutVars>
          <dgm:bulletEnabled val="1"/>
        </dgm:presLayoutVars>
      </dgm:prSet>
      <dgm:spPr/>
    </dgm:pt>
    <dgm:pt modelId="{8C707A44-B93A-43B7-838D-F61C28C9A198}" type="pres">
      <dgm:prSet presAssocID="{3224BCF7-87F9-4951-B9F1-A969123A96DA}" presName="sp" presStyleCnt="0"/>
      <dgm:spPr/>
    </dgm:pt>
    <dgm:pt modelId="{0E0F34D8-D769-4084-B4A2-44070BE26ABD}" type="pres">
      <dgm:prSet presAssocID="{1C8B300B-6E7A-44B6-B8C8-C055FAEA6C6C}" presName="composite" presStyleCnt="0"/>
      <dgm:spPr/>
    </dgm:pt>
    <dgm:pt modelId="{721FA23D-160C-489F-964C-3A2C5AA5DF5E}" type="pres">
      <dgm:prSet presAssocID="{1C8B300B-6E7A-44B6-B8C8-C055FAEA6C6C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414103A2-2851-4394-BA5D-280F1EDB8460}" type="pres">
      <dgm:prSet presAssocID="{1C8B300B-6E7A-44B6-B8C8-C055FAEA6C6C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B0AAA60C-33CE-4A9C-B36F-94D51AAC7DF9}" srcId="{ED9C41FC-0F6E-4FA5-AB4B-2B9F67DEDD4B}" destId="{800B6E50-5B4B-4B06-B1A5-F7BB2B439CCD}" srcOrd="0" destOrd="0" parTransId="{5757DB66-0E02-427A-9556-421D4E5BDBC5}" sibTransId="{5A89D807-CDC5-44C4-A3F1-DD8FFDABB1B4}"/>
    <dgm:cxn modelId="{C8899226-2CCD-41A0-A42B-953B7C09E0CB}" srcId="{8E585BCE-0131-485C-8A48-5403A8210C30}" destId="{1C8B300B-6E7A-44B6-B8C8-C055FAEA6C6C}" srcOrd="4" destOrd="0" parTransId="{AC59C7AE-E5F4-4855-B043-94039EF4ACF4}" sibTransId="{D55387AD-FF78-4934-9D36-0D8B290640DE}"/>
    <dgm:cxn modelId="{51D37437-22EB-4EF2-ACD0-87FAB9641833}" srcId="{E6EEBB44-E529-474B-A223-D9C3EF4DE948}" destId="{35A96691-2EB9-4C8A-991B-F58889B75290}" srcOrd="0" destOrd="0" parTransId="{7122EB48-4F91-4847-8DAC-83BDF01B05D7}" sibTransId="{544C51C7-248A-4A03-A606-1CD299823C9B}"/>
    <dgm:cxn modelId="{42B14D38-9FDE-4548-8E36-C6541DAFC3F9}" type="presOf" srcId="{C0CC1F35-F3B3-4141-A4E0-0CF19A6C7983}" destId="{C834DDBA-6E1B-4744-A827-1AB96F4A21D9}" srcOrd="0" destOrd="0" presId="urn:microsoft.com/office/officeart/2005/8/layout/chevron2"/>
    <dgm:cxn modelId="{BE084C3B-A35A-44F1-8655-08B7DE1D8753}" type="presOf" srcId="{D3A2D6A8-29CF-4944-AE29-E7BC5D99EB47}" destId="{BFC42BD9-9D07-4A71-A2AE-AB12E038BEF7}" srcOrd="0" destOrd="0" presId="urn:microsoft.com/office/officeart/2005/8/layout/chevron2"/>
    <dgm:cxn modelId="{3A16153C-80AF-43CD-BF27-1F665072D989}" srcId="{8E585BCE-0131-485C-8A48-5403A8210C30}" destId="{E6EEBB44-E529-474B-A223-D9C3EF4DE948}" srcOrd="0" destOrd="0" parTransId="{55F55B46-15A9-4088-AE2F-8FD9EB9D8D9C}" sibTransId="{EE842A12-B984-4A46-8379-E347C9B456C6}"/>
    <dgm:cxn modelId="{2FDFB83F-E024-4049-BAF5-61B7B8C24446}" type="presOf" srcId="{ED9C41FC-0F6E-4FA5-AB4B-2B9F67DEDD4B}" destId="{4B38B41C-AE14-4763-A831-BA2BA9A9750B}" srcOrd="0" destOrd="0" presId="urn:microsoft.com/office/officeart/2005/8/layout/chevron2"/>
    <dgm:cxn modelId="{B73E6D48-EC1C-40DD-85E3-CDF738CD872A}" type="presOf" srcId="{E6EEBB44-E529-474B-A223-D9C3EF4DE948}" destId="{125EC65A-0E85-4317-B895-5199CF282CD4}" srcOrd="0" destOrd="0" presId="urn:microsoft.com/office/officeart/2005/8/layout/chevron2"/>
    <dgm:cxn modelId="{FA3D754F-86FD-4683-8505-64056F3756FC}" type="presOf" srcId="{35A96691-2EB9-4C8A-991B-F58889B75290}" destId="{61CB266F-77BA-4431-8FFC-36962AA30FD1}" srcOrd="0" destOrd="0" presId="urn:microsoft.com/office/officeart/2005/8/layout/chevron2"/>
    <dgm:cxn modelId="{03128251-5DCA-4E8E-BC41-6942EEE92BB6}" srcId="{8E585BCE-0131-485C-8A48-5403A8210C30}" destId="{266A2A3A-66A2-4069-A419-19BA28088EAE}" srcOrd="3" destOrd="0" parTransId="{D580F3FA-7890-4891-BDCA-E232DC6AF080}" sibTransId="{3224BCF7-87F9-4951-B9F1-A969123A96DA}"/>
    <dgm:cxn modelId="{40851973-7EDF-435B-8A1E-027DB2380BD5}" type="presOf" srcId="{0CE8DBBC-4903-4389-B6CE-B60450DC6EAD}" destId="{428A836E-2DDB-428E-91A0-75F58EDC15B2}" srcOrd="0" destOrd="0" presId="urn:microsoft.com/office/officeart/2005/8/layout/chevron2"/>
    <dgm:cxn modelId="{F3DBC376-3666-456C-8EB8-1F8C9BA113A1}" type="presOf" srcId="{8E585BCE-0131-485C-8A48-5403A8210C30}" destId="{051607E0-7A2B-49D8-B052-223F5F5E6E77}" srcOrd="0" destOrd="0" presId="urn:microsoft.com/office/officeart/2005/8/layout/chevron2"/>
    <dgm:cxn modelId="{FE857D7A-60CA-4675-AE83-7317B93D7B4E}" srcId="{8E585BCE-0131-485C-8A48-5403A8210C30}" destId="{D3A2D6A8-29CF-4944-AE29-E7BC5D99EB47}" srcOrd="1" destOrd="0" parTransId="{1644F9BA-FDAB-4DFA-9596-0601053AB886}" sibTransId="{121BCDBD-DC16-49FB-B2AC-C7AA4565723F}"/>
    <dgm:cxn modelId="{1E9AB97F-44C5-4AB7-B6C0-C432A6AD5A25}" srcId="{266A2A3A-66A2-4069-A419-19BA28088EAE}" destId="{C0CC1F35-F3B3-4141-A4E0-0CF19A6C7983}" srcOrd="0" destOrd="0" parTransId="{0A955959-771B-474D-BE5F-B5457015D6D1}" sibTransId="{2441024A-F664-4E9E-BE00-EC438E1CC16C}"/>
    <dgm:cxn modelId="{9A846285-5900-4556-87FF-DAF7F65539C3}" type="presOf" srcId="{4A093BDD-681A-4CFC-BCBC-1B9B8CB8DDF8}" destId="{414103A2-2851-4394-BA5D-280F1EDB8460}" srcOrd="0" destOrd="0" presId="urn:microsoft.com/office/officeart/2005/8/layout/chevron2"/>
    <dgm:cxn modelId="{B5F08AB2-BF79-4D2E-A11F-1D6AB6E17F74}" type="presOf" srcId="{266A2A3A-66A2-4069-A419-19BA28088EAE}" destId="{792D0CA1-DAE1-4348-B69C-7381910E99B1}" srcOrd="0" destOrd="0" presId="urn:microsoft.com/office/officeart/2005/8/layout/chevron2"/>
    <dgm:cxn modelId="{7862A2BF-42F9-46B8-B41D-2EEBE487C2D8}" type="presOf" srcId="{800B6E50-5B4B-4B06-B1A5-F7BB2B439CCD}" destId="{13349783-CA43-48AF-92E5-E2644C831E99}" srcOrd="0" destOrd="0" presId="urn:microsoft.com/office/officeart/2005/8/layout/chevron2"/>
    <dgm:cxn modelId="{7EA7CEC6-D052-4C87-890C-4129E1573D2D}" type="presOf" srcId="{1C8B300B-6E7A-44B6-B8C8-C055FAEA6C6C}" destId="{721FA23D-160C-489F-964C-3A2C5AA5DF5E}" srcOrd="0" destOrd="0" presId="urn:microsoft.com/office/officeart/2005/8/layout/chevron2"/>
    <dgm:cxn modelId="{0D0825E5-2D14-4FD9-843F-91AE57808C94}" srcId="{D3A2D6A8-29CF-4944-AE29-E7BC5D99EB47}" destId="{0CE8DBBC-4903-4389-B6CE-B60450DC6EAD}" srcOrd="0" destOrd="0" parTransId="{B4CA8508-BB20-413B-8DBA-3A1591BCF89C}" sibTransId="{2D6BA0B5-4126-4F43-B5CA-0C27803B15A9}"/>
    <dgm:cxn modelId="{C75C8AED-3051-4DB6-A429-B720921068B6}" srcId="{8E585BCE-0131-485C-8A48-5403A8210C30}" destId="{ED9C41FC-0F6E-4FA5-AB4B-2B9F67DEDD4B}" srcOrd="2" destOrd="0" parTransId="{932B4F3F-F9EB-42A2-AEDF-AE4BC363031B}" sibTransId="{248F33D2-5FA7-432B-8B5D-1D6FA46E5985}"/>
    <dgm:cxn modelId="{EEC8DBFB-A36D-4E9A-9C45-0C063C4C9921}" srcId="{1C8B300B-6E7A-44B6-B8C8-C055FAEA6C6C}" destId="{4A093BDD-681A-4CFC-BCBC-1B9B8CB8DDF8}" srcOrd="0" destOrd="0" parTransId="{373D8492-642B-4DFC-A86B-5AC0D01B37F8}" sibTransId="{37AE5CC9-C755-4430-AC7C-F890491B2E20}"/>
    <dgm:cxn modelId="{DFE75699-9820-408D-A5EF-A92C5177E803}" type="presParOf" srcId="{051607E0-7A2B-49D8-B052-223F5F5E6E77}" destId="{125AD88D-E2F7-482E-8AEC-F64431222A43}" srcOrd="0" destOrd="0" presId="urn:microsoft.com/office/officeart/2005/8/layout/chevron2"/>
    <dgm:cxn modelId="{12BE26FD-7EB8-4697-830A-DFC65AF085F0}" type="presParOf" srcId="{125AD88D-E2F7-482E-8AEC-F64431222A43}" destId="{125EC65A-0E85-4317-B895-5199CF282CD4}" srcOrd="0" destOrd="0" presId="urn:microsoft.com/office/officeart/2005/8/layout/chevron2"/>
    <dgm:cxn modelId="{5411F3C3-75AF-4F5A-9C15-316BC99AC972}" type="presParOf" srcId="{125AD88D-E2F7-482E-8AEC-F64431222A43}" destId="{61CB266F-77BA-4431-8FFC-36962AA30FD1}" srcOrd="1" destOrd="0" presId="urn:microsoft.com/office/officeart/2005/8/layout/chevron2"/>
    <dgm:cxn modelId="{CF90A729-5843-4EF3-B7E7-727C3D55F956}" type="presParOf" srcId="{051607E0-7A2B-49D8-B052-223F5F5E6E77}" destId="{689C353B-2479-4725-B567-3D731A61A8EE}" srcOrd="1" destOrd="0" presId="urn:microsoft.com/office/officeart/2005/8/layout/chevron2"/>
    <dgm:cxn modelId="{32B3A43E-5C7B-4764-AE6D-0FFA2FBBD87D}" type="presParOf" srcId="{051607E0-7A2B-49D8-B052-223F5F5E6E77}" destId="{04985FC1-F361-4BD0-A817-D9468631D327}" srcOrd="2" destOrd="0" presId="urn:microsoft.com/office/officeart/2005/8/layout/chevron2"/>
    <dgm:cxn modelId="{33C0C072-F8E0-4366-8EA4-705D966AE16E}" type="presParOf" srcId="{04985FC1-F361-4BD0-A817-D9468631D327}" destId="{BFC42BD9-9D07-4A71-A2AE-AB12E038BEF7}" srcOrd="0" destOrd="0" presId="urn:microsoft.com/office/officeart/2005/8/layout/chevron2"/>
    <dgm:cxn modelId="{14A9307A-A165-4889-BA97-37C538DEF7A1}" type="presParOf" srcId="{04985FC1-F361-4BD0-A817-D9468631D327}" destId="{428A836E-2DDB-428E-91A0-75F58EDC15B2}" srcOrd="1" destOrd="0" presId="urn:microsoft.com/office/officeart/2005/8/layout/chevron2"/>
    <dgm:cxn modelId="{23591C14-455D-43DC-BCE6-327EFCA26AED}" type="presParOf" srcId="{051607E0-7A2B-49D8-B052-223F5F5E6E77}" destId="{F521A35F-381B-4D4C-9177-B1043BE2E389}" srcOrd="3" destOrd="0" presId="urn:microsoft.com/office/officeart/2005/8/layout/chevron2"/>
    <dgm:cxn modelId="{4C449614-F591-4DA0-8A30-817CC91272F7}" type="presParOf" srcId="{051607E0-7A2B-49D8-B052-223F5F5E6E77}" destId="{FBCC67AE-77BF-45D3-9E3A-5357E276B6C6}" srcOrd="4" destOrd="0" presId="urn:microsoft.com/office/officeart/2005/8/layout/chevron2"/>
    <dgm:cxn modelId="{6B505915-9DB9-4D37-8220-FCB9B60DB365}" type="presParOf" srcId="{FBCC67AE-77BF-45D3-9E3A-5357E276B6C6}" destId="{4B38B41C-AE14-4763-A831-BA2BA9A9750B}" srcOrd="0" destOrd="0" presId="urn:microsoft.com/office/officeart/2005/8/layout/chevron2"/>
    <dgm:cxn modelId="{E207BCB5-4CB3-428B-B6D8-09CB1001C816}" type="presParOf" srcId="{FBCC67AE-77BF-45D3-9E3A-5357E276B6C6}" destId="{13349783-CA43-48AF-92E5-E2644C831E99}" srcOrd="1" destOrd="0" presId="urn:microsoft.com/office/officeart/2005/8/layout/chevron2"/>
    <dgm:cxn modelId="{D461C4D9-F29B-4260-A0CA-0A4283A42408}" type="presParOf" srcId="{051607E0-7A2B-49D8-B052-223F5F5E6E77}" destId="{AC7CFB95-F9AB-4EB3-BA54-870B41CFB949}" srcOrd="5" destOrd="0" presId="urn:microsoft.com/office/officeart/2005/8/layout/chevron2"/>
    <dgm:cxn modelId="{1B3DD818-2728-42AC-8865-E52142E2181D}" type="presParOf" srcId="{051607E0-7A2B-49D8-B052-223F5F5E6E77}" destId="{483B7F75-5A6F-48C8-9935-C0900305EB3A}" srcOrd="6" destOrd="0" presId="urn:microsoft.com/office/officeart/2005/8/layout/chevron2"/>
    <dgm:cxn modelId="{38FC9128-E504-4EFB-BC7A-E98580CBDA74}" type="presParOf" srcId="{483B7F75-5A6F-48C8-9935-C0900305EB3A}" destId="{792D0CA1-DAE1-4348-B69C-7381910E99B1}" srcOrd="0" destOrd="0" presId="urn:microsoft.com/office/officeart/2005/8/layout/chevron2"/>
    <dgm:cxn modelId="{FEBDDCAA-15FB-4CE5-8931-DA7163061971}" type="presParOf" srcId="{483B7F75-5A6F-48C8-9935-C0900305EB3A}" destId="{C834DDBA-6E1B-4744-A827-1AB96F4A21D9}" srcOrd="1" destOrd="0" presId="urn:microsoft.com/office/officeart/2005/8/layout/chevron2"/>
    <dgm:cxn modelId="{589EBBED-61B5-4A6B-A9B1-D00DA1CB0CA4}" type="presParOf" srcId="{051607E0-7A2B-49D8-B052-223F5F5E6E77}" destId="{8C707A44-B93A-43B7-838D-F61C28C9A198}" srcOrd="7" destOrd="0" presId="urn:microsoft.com/office/officeart/2005/8/layout/chevron2"/>
    <dgm:cxn modelId="{A0A3AFF8-86B7-4320-A750-9DE1DE3AD1D5}" type="presParOf" srcId="{051607E0-7A2B-49D8-B052-223F5F5E6E77}" destId="{0E0F34D8-D769-4084-B4A2-44070BE26ABD}" srcOrd="8" destOrd="0" presId="urn:microsoft.com/office/officeart/2005/8/layout/chevron2"/>
    <dgm:cxn modelId="{FD51CCA5-67AC-48EE-A472-985664051FA3}" type="presParOf" srcId="{0E0F34D8-D769-4084-B4A2-44070BE26ABD}" destId="{721FA23D-160C-489F-964C-3A2C5AA5DF5E}" srcOrd="0" destOrd="0" presId="urn:microsoft.com/office/officeart/2005/8/layout/chevron2"/>
    <dgm:cxn modelId="{A7A0778A-C65A-4EB8-A78B-9897F2562836}" type="presParOf" srcId="{0E0F34D8-D769-4084-B4A2-44070BE26ABD}" destId="{414103A2-2851-4394-BA5D-280F1EDB846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DA07205-88E4-4DA4-ADA4-6547A4F0B090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o-RO"/>
        </a:p>
      </dgm:t>
    </dgm:pt>
    <dgm:pt modelId="{616C1C5E-CBBD-4ECF-9238-B044A923D33C}">
      <dgm:prSet phldrT="[Text]" custT="1"/>
      <dgm:spPr/>
      <dgm:t>
        <a:bodyPr/>
        <a:lstStyle/>
        <a:p>
          <a:pPr algn="l"/>
          <a:r>
            <a:rPr lang="ro-RO" sz="3600" noProof="0" dirty="0"/>
            <a:t>Până la 24 martie</a:t>
          </a:r>
          <a:endParaRPr lang="en-US" sz="3600" noProof="0" dirty="0"/>
        </a:p>
      </dgm:t>
    </dgm:pt>
    <dgm:pt modelId="{92CC011F-5348-421E-B432-5F3DFDDD8A59}" type="parTrans" cxnId="{26E6A1C5-351C-4F05-9213-3168FF86F130}">
      <dgm:prSet/>
      <dgm:spPr/>
      <dgm:t>
        <a:bodyPr/>
        <a:lstStyle/>
        <a:p>
          <a:endParaRPr lang="en-US" noProof="0" dirty="0"/>
        </a:p>
      </dgm:t>
    </dgm:pt>
    <dgm:pt modelId="{642A1C92-232E-493E-8FE8-FBCEC0EF910E}" type="sibTrans" cxnId="{26E6A1C5-351C-4F05-9213-3168FF86F130}">
      <dgm:prSet/>
      <dgm:spPr/>
      <dgm:t>
        <a:bodyPr/>
        <a:lstStyle/>
        <a:p>
          <a:endParaRPr lang="en-US" noProof="0" dirty="0"/>
        </a:p>
      </dgm:t>
    </dgm:pt>
    <dgm:pt modelId="{33C105B6-0253-4AEC-B3B4-344CF14E7EC3}">
      <dgm:prSet phldrT="[Text]" custT="1"/>
      <dgm:spPr/>
      <dgm:t>
        <a:bodyPr/>
        <a:lstStyle/>
        <a:p>
          <a:pPr marL="360363" indent="-360363">
            <a:spcAft>
              <a:spcPts val="1800"/>
            </a:spcAft>
            <a:buFont typeface="Wingdings" panose="05000000000000000000" pitchFamily="2" charset="2"/>
            <a:buChar char="§"/>
          </a:pPr>
          <a:r>
            <a:rPr lang="ro-RO" sz="3600" noProof="0" dirty="0"/>
            <a:t>Prezentarea propunerilor, comentariilor, ideilor privind situația actuală, probleme și cauzele specifice priorității 1, în baza informației prezentate în ședință și a Notei de concept privind SND „Moldova 2030”</a:t>
          </a:r>
          <a:endParaRPr lang="en-US" sz="3600" noProof="0" dirty="0"/>
        </a:p>
      </dgm:t>
    </dgm:pt>
    <dgm:pt modelId="{60702E1C-62FF-4E71-8F7D-6188932275E3}" type="parTrans" cxnId="{F7380966-FD51-42F2-9D9B-BBE01BEDBDAD}">
      <dgm:prSet/>
      <dgm:spPr/>
      <dgm:t>
        <a:bodyPr/>
        <a:lstStyle/>
        <a:p>
          <a:endParaRPr lang="en-US" noProof="0" dirty="0"/>
        </a:p>
      </dgm:t>
    </dgm:pt>
    <dgm:pt modelId="{272C08D3-D406-42F9-80EF-B87121A556F1}" type="sibTrans" cxnId="{F7380966-FD51-42F2-9D9B-BBE01BEDBDAD}">
      <dgm:prSet/>
      <dgm:spPr/>
      <dgm:t>
        <a:bodyPr/>
        <a:lstStyle/>
        <a:p>
          <a:endParaRPr lang="en-US" noProof="0" dirty="0"/>
        </a:p>
      </dgm:t>
    </dgm:pt>
    <dgm:pt modelId="{00CD75DA-4BA1-4261-9B74-66B3A63ACB7E}">
      <dgm:prSet phldrT="[Text]" custT="1"/>
      <dgm:spPr/>
      <dgm:t>
        <a:bodyPr/>
        <a:lstStyle/>
        <a:p>
          <a:pPr marL="360363" indent="-360363">
            <a:spcAft>
              <a:spcPts val="1800"/>
            </a:spcAft>
            <a:buFont typeface="Wingdings" panose="05000000000000000000" pitchFamily="2" charset="2"/>
            <a:buChar char="§"/>
          </a:pPr>
          <a:r>
            <a:rPr lang="ro-RO" sz="3600" noProof="0" dirty="0"/>
            <a:t>Organizarea următoarei ședințe pentru perioada 26 martie – 6 aprilie</a:t>
          </a:r>
          <a:endParaRPr lang="en-US" sz="3600" noProof="0" dirty="0"/>
        </a:p>
      </dgm:t>
    </dgm:pt>
    <dgm:pt modelId="{65309807-F007-4E42-9BA9-6DCE4CEF2D5B}" type="parTrans" cxnId="{1329FEF5-C850-45D4-9287-F3037083ADE9}">
      <dgm:prSet/>
      <dgm:spPr/>
      <dgm:t>
        <a:bodyPr/>
        <a:lstStyle/>
        <a:p>
          <a:endParaRPr lang="ro-RO"/>
        </a:p>
      </dgm:t>
    </dgm:pt>
    <dgm:pt modelId="{DADF6A79-CE78-4524-8BAE-598D2A32DB0B}" type="sibTrans" cxnId="{1329FEF5-C850-45D4-9287-F3037083ADE9}">
      <dgm:prSet/>
      <dgm:spPr/>
      <dgm:t>
        <a:bodyPr/>
        <a:lstStyle/>
        <a:p>
          <a:endParaRPr lang="ro-RO"/>
        </a:p>
      </dgm:t>
    </dgm:pt>
    <dgm:pt modelId="{89DF925F-4DD3-4117-9E27-5A4F5B6B9513}" type="pres">
      <dgm:prSet presAssocID="{1DA07205-88E4-4DA4-ADA4-6547A4F0B090}" presName="linear" presStyleCnt="0">
        <dgm:presLayoutVars>
          <dgm:dir/>
          <dgm:animLvl val="lvl"/>
          <dgm:resizeHandles val="exact"/>
        </dgm:presLayoutVars>
      </dgm:prSet>
      <dgm:spPr/>
    </dgm:pt>
    <dgm:pt modelId="{4B512C59-6AAC-44EE-B9C8-7B6ABE19D172}" type="pres">
      <dgm:prSet presAssocID="{616C1C5E-CBBD-4ECF-9238-B044A923D33C}" presName="parentLin" presStyleCnt="0"/>
      <dgm:spPr/>
    </dgm:pt>
    <dgm:pt modelId="{3C6578B3-AA20-4C98-B558-E21065111BE1}" type="pres">
      <dgm:prSet presAssocID="{616C1C5E-CBBD-4ECF-9238-B044A923D33C}" presName="parentLeftMargin" presStyleLbl="node1" presStyleIdx="0" presStyleCnt="1"/>
      <dgm:spPr/>
    </dgm:pt>
    <dgm:pt modelId="{B73BA533-B9B8-4FF5-88F8-031138650CFE}" type="pres">
      <dgm:prSet presAssocID="{616C1C5E-CBBD-4ECF-9238-B044A923D33C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59F30747-3CCB-43AC-98C8-586A694B0013}" type="pres">
      <dgm:prSet presAssocID="{616C1C5E-CBBD-4ECF-9238-B044A923D33C}" presName="negativeSpace" presStyleCnt="0"/>
      <dgm:spPr/>
    </dgm:pt>
    <dgm:pt modelId="{65F2D432-E0F1-41DF-BAC9-06D688F73C81}" type="pres">
      <dgm:prSet presAssocID="{616C1C5E-CBBD-4ECF-9238-B044A923D33C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C2824E0D-CDE8-4824-9FD0-39E37D1E8E9C}" type="presOf" srcId="{33C105B6-0253-4AEC-B3B4-344CF14E7EC3}" destId="{65F2D432-E0F1-41DF-BAC9-06D688F73C81}" srcOrd="0" destOrd="0" presId="urn:microsoft.com/office/officeart/2005/8/layout/list1"/>
    <dgm:cxn modelId="{470C1843-E67C-4292-9BA5-130B32008BC5}" type="presOf" srcId="{616C1C5E-CBBD-4ECF-9238-B044A923D33C}" destId="{3C6578B3-AA20-4C98-B558-E21065111BE1}" srcOrd="0" destOrd="0" presId="urn:microsoft.com/office/officeart/2005/8/layout/list1"/>
    <dgm:cxn modelId="{F7380966-FD51-42F2-9D9B-BBE01BEDBDAD}" srcId="{616C1C5E-CBBD-4ECF-9238-B044A923D33C}" destId="{33C105B6-0253-4AEC-B3B4-344CF14E7EC3}" srcOrd="0" destOrd="0" parTransId="{60702E1C-62FF-4E71-8F7D-6188932275E3}" sibTransId="{272C08D3-D406-42F9-80EF-B87121A556F1}"/>
    <dgm:cxn modelId="{220D3EB6-2A29-4ED6-8021-243735D2EF4F}" type="presOf" srcId="{616C1C5E-CBBD-4ECF-9238-B044A923D33C}" destId="{B73BA533-B9B8-4FF5-88F8-031138650CFE}" srcOrd="1" destOrd="0" presId="urn:microsoft.com/office/officeart/2005/8/layout/list1"/>
    <dgm:cxn modelId="{26E6A1C5-351C-4F05-9213-3168FF86F130}" srcId="{1DA07205-88E4-4DA4-ADA4-6547A4F0B090}" destId="{616C1C5E-CBBD-4ECF-9238-B044A923D33C}" srcOrd="0" destOrd="0" parTransId="{92CC011F-5348-421E-B432-5F3DFDDD8A59}" sibTransId="{642A1C92-232E-493E-8FE8-FBCEC0EF910E}"/>
    <dgm:cxn modelId="{07225ED7-4F78-4AC7-B7CF-E0694B8F8F97}" type="presOf" srcId="{00CD75DA-4BA1-4261-9B74-66B3A63ACB7E}" destId="{65F2D432-E0F1-41DF-BAC9-06D688F73C81}" srcOrd="0" destOrd="1" presId="urn:microsoft.com/office/officeart/2005/8/layout/list1"/>
    <dgm:cxn modelId="{24AD41DA-FA8D-4A9E-93B7-B6878B404473}" type="presOf" srcId="{1DA07205-88E4-4DA4-ADA4-6547A4F0B090}" destId="{89DF925F-4DD3-4117-9E27-5A4F5B6B9513}" srcOrd="0" destOrd="0" presId="urn:microsoft.com/office/officeart/2005/8/layout/list1"/>
    <dgm:cxn modelId="{1329FEF5-C850-45D4-9287-F3037083ADE9}" srcId="{616C1C5E-CBBD-4ECF-9238-B044A923D33C}" destId="{00CD75DA-4BA1-4261-9B74-66B3A63ACB7E}" srcOrd="1" destOrd="0" parTransId="{65309807-F007-4E42-9BA9-6DCE4CEF2D5B}" sibTransId="{DADF6A79-CE78-4524-8BAE-598D2A32DB0B}"/>
    <dgm:cxn modelId="{6A92F5BE-69D3-4777-84A9-6A266E9C3E7F}" type="presParOf" srcId="{89DF925F-4DD3-4117-9E27-5A4F5B6B9513}" destId="{4B512C59-6AAC-44EE-B9C8-7B6ABE19D172}" srcOrd="0" destOrd="0" presId="urn:microsoft.com/office/officeart/2005/8/layout/list1"/>
    <dgm:cxn modelId="{C5D20B86-CBA4-4A03-A225-364151B96B6D}" type="presParOf" srcId="{4B512C59-6AAC-44EE-B9C8-7B6ABE19D172}" destId="{3C6578B3-AA20-4C98-B558-E21065111BE1}" srcOrd="0" destOrd="0" presId="urn:microsoft.com/office/officeart/2005/8/layout/list1"/>
    <dgm:cxn modelId="{C89DAC80-DE71-44D5-A466-AA778AE57032}" type="presParOf" srcId="{4B512C59-6AAC-44EE-B9C8-7B6ABE19D172}" destId="{B73BA533-B9B8-4FF5-88F8-031138650CFE}" srcOrd="1" destOrd="0" presId="urn:microsoft.com/office/officeart/2005/8/layout/list1"/>
    <dgm:cxn modelId="{80055073-A297-4C43-A0D3-D21B7A87404A}" type="presParOf" srcId="{89DF925F-4DD3-4117-9E27-5A4F5B6B9513}" destId="{59F30747-3CCB-43AC-98C8-586A694B0013}" srcOrd="1" destOrd="0" presId="urn:microsoft.com/office/officeart/2005/8/layout/list1"/>
    <dgm:cxn modelId="{D46F3A32-05BF-4017-8100-4A71E12D124F}" type="presParOf" srcId="{89DF925F-4DD3-4117-9E27-5A4F5B6B9513}" destId="{65F2D432-E0F1-41DF-BAC9-06D688F73C8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DDF7BA24-658D-4441-B9F9-747DAC98F2E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725EA99F-30EA-4C5E-A598-5821CC7C4B45}">
      <dgm:prSet phldrT="[Text]" custT="1"/>
      <dgm:spPr/>
      <dgm:t>
        <a:bodyPr/>
        <a:lstStyle/>
        <a:p>
          <a:r>
            <a:rPr lang="ro-RO" sz="4800" dirty="0"/>
            <a:t>Adrian </a:t>
          </a:r>
          <a:r>
            <a:rPr lang="ro-RO" sz="4800" dirty="0" err="1"/>
            <a:t>Lupușor</a:t>
          </a:r>
          <a:endParaRPr lang="ro-RO" sz="4800" dirty="0"/>
        </a:p>
      </dgm:t>
    </dgm:pt>
    <dgm:pt modelId="{873EE5B9-C77A-47F1-9ABB-C4DA00F49DE3}" type="parTrans" cxnId="{840CF572-E6D5-4421-A1E1-E28EB8739187}">
      <dgm:prSet/>
      <dgm:spPr/>
      <dgm:t>
        <a:bodyPr/>
        <a:lstStyle/>
        <a:p>
          <a:endParaRPr lang="ro-RO"/>
        </a:p>
      </dgm:t>
    </dgm:pt>
    <dgm:pt modelId="{48EDC60A-7384-4329-98C4-4132F45E4282}" type="sibTrans" cxnId="{840CF572-E6D5-4421-A1E1-E28EB8739187}">
      <dgm:prSet/>
      <dgm:spPr/>
      <dgm:t>
        <a:bodyPr/>
        <a:lstStyle/>
        <a:p>
          <a:endParaRPr lang="ro-RO"/>
        </a:p>
      </dgm:t>
    </dgm:pt>
    <dgm:pt modelId="{0FD0FB24-D54C-4B02-9F24-0D6E9F2EB2D0}">
      <dgm:prSet phldrT="[Text]"/>
      <dgm:spPr/>
      <dgm:t>
        <a:bodyPr/>
        <a:lstStyle/>
        <a:p>
          <a:pPr marL="179388" indent="0">
            <a:buNone/>
          </a:pPr>
          <a:r>
            <a:rPr lang="ro-RO" dirty="0">
              <a:hlinkClick xmlns:r="http://schemas.openxmlformats.org/officeDocument/2006/relationships" r:id="rId1"/>
            </a:rPr>
            <a:t>adrian@expert-grup.org</a:t>
          </a:r>
          <a:r>
            <a:rPr lang="ro-RO" dirty="0"/>
            <a:t>    </a:t>
          </a:r>
        </a:p>
      </dgm:t>
    </dgm:pt>
    <dgm:pt modelId="{706E8580-9137-49C1-859F-B243C8267E11}" type="parTrans" cxnId="{52569FFA-3B95-4B0D-BF9C-38C838FA54F6}">
      <dgm:prSet/>
      <dgm:spPr/>
      <dgm:t>
        <a:bodyPr/>
        <a:lstStyle/>
        <a:p>
          <a:endParaRPr lang="ro-RO"/>
        </a:p>
      </dgm:t>
    </dgm:pt>
    <dgm:pt modelId="{59F19C40-30E6-4EAB-9D59-FA8D464D62CE}" type="sibTrans" cxnId="{52569FFA-3B95-4B0D-BF9C-38C838FA54F6}">
      <dgm:prSet/>
      <dgm:spPr/>
      <dgm:t>
        <a:bodyPr/>
        <a:lstStyle/>
        <a:p>
          <a:endParaRPr lang="ro-RO"/>
        </a:p>
      </dgm:t>
    </dgm:pt>
    <dgm:pt modelId="{6198DDA9-F823-44B0-A545-B32A68610139}">
      <dgm:prSet phldrT="[Text]" custT="1"/>
      <dgm:spPr/>
      <dgm:t>
        <a:bodyPr/>
        <a:lstStyle/>
        <a:p>
          <a:pPr marL="179388" indent="0"/>
          <a:r>
            <a:rPr lang="ro-RO" sz="4800" dirty="0"/>
            <a:t>Ion Gumene</a:t>
          </a:r>
        </a:p>
      </dgm:t>
    </dgm:pt>
    <dgm:pt modelId="{76FF31E2-55C4-440A-93CB-39263B145C78}" type="parTrans" cxnId="{A784249B-99FC-4944-81C4-67506F4BDC3C}">
      <dgm:prSet/>
      <dgm:spPr/>
      <dgm:t>
        <a:bodyPr/>
        <a:lstStyle/>
        <a:p>
          <a:endParaRPr lang="ro-RO"/>
        </a:p>
      </dgm:t>
    </dgm:pt>
    <dgm:pt modelId="{B2BA470A-DDEC-41ED-A428-D8255FA1A2FE}" type="sibTrans" cxnId="{A784249B-99FC-4944-81C4-67506F4BDC3C}">
      <dgm:prSet/>
      <dgm:spPr/>
      <dgm:t>
        <a:bodyPr/>
        <a:lstStyle/>
        <a:p>
          <a:endParaRPr lang="ro-RO"/>
        </a:p>
      </dgm:t>
    </dgm:pt>
    <dgm:pt modelId="{BB08FFEC-4E14-4E25-88C0-E66167E1E1F2}">
      <dgm:prSet phldrT="[Text]"/>
      <dgm:spPr/>
      <dgm:t>
        <a:bodyPr/>
        <a:lstStyle/>
        <a:p>
          <a:pPr marL="179388" indent="0">
            <a:buNone/>
          </a:pPr>
          <a:r>
            <a:rPr lang="ro-RO" dirty="0">
              <a:hlinkClick xmlns:r="http://schemas.openxmlformats.org/officeDocument/2006/relationships" r:id="rId2"/>
            </a:rPr>
            <a:t>ion@expert-grup.org</a:t>
          </a:r>
          <a:r>
            <a:rPr lang="ro-RO" dirty="0"/>
            <a:t> </a:t>
          </a:r>
        </a:p>
      </dgm:t>
    </dgm:pt>
    <dgm:pt modelId="{6D5589D4-16DC-4718-A80C-7866D0034298}" type="parTrans" cxnId="{ED73A5EE-DD50-4823-9574-6F7DB944AB16}">
      <dgm:prSet/>
      <dgm:spPr/>
      <dgm:t>
        <a:bodyPr/>
        <a:lstStyle/>
        <a:p>
          <a:endParaRPr lang="ro-RO"/>
        </a:p>
      </dgm:t>
    </dgm:pt>
    <dgm:pt modelId="{F4529A32-E5A4-444C-825E-73A7107C1D88}" type="sibTrans" cxnId="{ED73A5EE-DD50-4823-9574-6F7DB944AB16}">
      <dgm:prSet/>
      <dgm:spPr/>
      <dgm:t>
        <a:bodyPr/>
        <a:lstStyle/>
        <a:p>
          <a:endParaRPr lang="ro-RO"/>
        </a:p>
      </dgm:t>
    </dgm:pt>
    <dgm:pt modelId="{45EAC004-DF21-4E59-BEBA-1B2D7F78B17D}">
      <dgm:prSet phldrT="[Text]" custT="1"/>
      <dgm:spPr/>
      <dgm:t>
        <a:bodyPr/>
        <a:lstStyle/>
        <a:p>
          <a:r>
            <a:rPr lang="ro-RO" sz="4400" dirty="0"/>
            <a:t>Secretariatul Grupului de lucru</a:t>
          </a:r>
        </a:p>
      </dgm:t>
    </dgm:pt>
    <dgm:pt modelId="{04331B15-6A71-47C2-99FF-E6CFF963EB42}" type="parTrans" cxnId="{B8E89D51-EA96-414B-B4D9-29B197BAE7DE}">
      <dgm:prSet/>
      <dgm:spPr/>
      <dgm:t>
        <a:bodyPr/>
        <a:lstStyle/>
        <a:p>
          <a:endParaRPr lang="ro-RO"/>
        </a:p>
      </dgm:t>
    </dgm:pt>
    <dgm:pt modelId="{EB1A39E4-F1B8-488E-A755-00BB6CEAE9FC}" type="sibTrans" cxnId="{B8E89D51-EA96-414B-B4D9-29B197BAE7DE}">
      <dgm:prSet/>
      <dgm:spPr/>
      <dgm:t>
        <a:bodyPr/>
        <a:lstStyle/>
        <a:p>
          <a:endParaRPr lang="ro-RO"/>
        </a:p>
      </dgm:t>
    </dgm:pt>
    <dgm:pt modelId="{DACE5492-3EE9-4C0B-B92B-62D8236D1807}">
      <dgm:prSet phldrT="[Text]" custT="1"/>
      <dgm:spPr/>
      <dgm:t>
        <a:bodyPr/>
        <a:lstStyle/>
        <a:p>
          <a:pPr>
            <a:buNone/>
          </a:pPr>
          <a:r>
            <a:rPr lang="ro-RO" sz="4800" dirty="0" err="1"/>
            <a:t>DAMEP</a:t>
          </a:r>
          <a:r>
            <a:rPr lang="ro-RO" sz="4800" dirty="0"/>
            <a:t>, </a:t>
          </a:r>
          <a:r>
            <a:rPr lang="ro-RO" sz="4800" dirty="0" err="1"/>
            <a:t>MSMPS</a:t>
          </a:r>
          <a:endParaRPr lang="ro-RO" sz="4800" dirty="0"/>
        </a:p>
      </dgm:t>
    </dgm:pt>
    <dgm:pt modelId="{C243A9C0-A4A8-4DF6-B44C-4B41D2D99B66}" type="parTrans" cxnId="{A6A29D42-9412-4923-B936-1F4AA108A742}">
      <dgm:prSet/>
      <dgm:spPr/>
      <dgm:t>
        <a:bodyPr/>
        <a:lstStyle/>
        <a:p>
          <a:endParaRPr lang="ro-RO"/>
        </a:p>
      </dgm:t>
    </dgm:pt>
    <dgm:pt modelId="{21B0518D-6FD2-4935-ABE7-658F6AAD7D66}" type="sibTrans" cxnId="{A6A29D42-9412-4923-B936-1F4AA108A742}">
      <dgm:prSet/>
      <dgm:spPr/>
      <dgm:t>
        <a:bodyPr/>
        <a:lstStyle/>
        <a:p>
          <a:endParaRPr lang="ro-RO"/>
        </a:p>
      </dgm:t>
    </dgm:pt>
    <dgm:pt modelId="{CFA3FDC1-CB99-4AFE-AA34-06D9A9E487EF}" type="pres">
      <dgm:prSet presAssocID="{DDF7BA24-658D-4441-B9F9-747DAC98F2E5}" presName="Name0" presStyleCnt="0">
        <dgm:presLayoutVars>
          <dgm:dir/>
          <dgm:animLvl val="lvl"/>
          <dgm:resizeHandles val="exact"/>
        </dgm:presLayoutVars>
      </dgm:prSet>
      <dgm:spPr/>
    </dgm:pt>
    <dgm:pt modelId="{77D9EF42-2418-4E65-885B-C696471A639B}" type="pres">
      <dgm:prSet presAssocID="{45EAC004-DF21-4E59-BEBA-1B2D7F78B17D}" presName="linNode" presStyleCnt="0"/>
      <dgm:spPr/>
    </dgm:pt>
    <dgm:pt modelId="{56AAAD0D-4CD4-4EAA-AC4A-FE65A81AD3D4}" type="pres">
      <dgm:prSet presAssocID="{45EAC004-DF21-4E59-BEBA-1B2D7F78B17D}" presName="parentText" presStyleLbl="node1" presStyleIdx="0" presStyleCnt="3" custScaleX="128319">
        <dgm:presLayoutVars>
          <dgm:chMax val="1"/>
          <dgm:bulletEnabled val="1"/>
        </dgm:presLayoutVars>
      </dgm:prSet>
      <dgm:spPr/>
    </dgm:pt>
    <dgm:pt modelId="{5DAAB312-8F96-48A9-BE02-917EDAD50A49}" type="pres">
      <dgm:prSet presAssocID="{45EAC004-DF21-4E59-BEBA-1B2D7F78B17D}" presName="descendantText" presStyleLbl="alignAccFollowNode1" presStyleIdx="0" presStyleCnt="3" custScaleX="84978">
        <dgm:presLayoutVars>
          <dgm:bulletEnabled val="1"/>
        </dgm:presLayoutVars>
      </dgm:prSet>
      <dgm:spPr/>
    </dgm:pt>
    <dgm:pt modelId="{91AD0FB0-DD4C-4748-B1B0-3B538F5FFEDC}" type="pres">
      <dgm:prSet presAssocID="{EB1A39E4-F1B8-488E-A755-00BB6CEAE9FC}" presName="sp" presStyleCnt="0"/>
      <dgm:spPr/>
    </dgm:pt>
    <dgm:pt modelId="{A28EC209-7C9C-4158-89A6-2A11F48271CA}" type="pres">
      <dgm:prSet presAssocID="{725EA99F-30EA-4C5E-A598-5821CC7C4B45}" presName="linNode" presStyleCnt="0"/>
      <dgm:spPr/>
    </dgm:pt>
    <dgm:pt modelId="{6D5F8197-0932-49C9-9424-5D1EC8898F13}" type="pres">
      <dgm:prSet presAssocID="{725EA99F-30EA-4C5E-A598-5821CC7C4B45}" presName="parentText" presStyleLbl="node1" presStyleIdx="1" presStyleCnt="3" custScaleX="153168">
        <dgm:presLayoutVars>
          <dgm:chMax val="1"/>
          <dgm:bulletEnabled val="1"/>
        </dgm:presLayoutVars>
      </dgm:prSet>
      <dgm:spPr/>
    </dgm:pt>
    <dgm:pt modelId="{F9AEDD40-AE96-470E-9577-F822AE2DF47F}" type="pres">
      <dgm:prSet presAssocID="{725EA99F-30EA-4C5E-A598-5821CC7C4B45}" presName="descendantText" presStyleLbl="alignAccFollowNode1" presStyleIdx="1" presStyleCnt="3">
        <dgm:presLayoutVars>
          <dgm:bulletEnabled val="1"/>
        </dgm:presLayoutVars>
      </dgm:prSet>
      <dgm:spPr/>
    </dgm:pt>
    <dgm:pt modelId="{E40A44BF-F870-47B4-9082-09AA487DD13A}" type="pres">
      <dgm:prSet presAssocID="{48EDC60A-7384-4329-98C4-4132F45E4282}" presName="sp" presStyleCnt="0"/>
      <dgm:spPr/>
    </dgm:pt>
    <dgm:pt modelId="{8AFB4E10-9681-4237-9825-4E25E0447C2D}" type="pres">
      <dgm:prSet presAssocID="{6198DDA9-F823-44B0-A545-B32A68610139}" presName="linNode" presStyleCnt="0"/>
      <dgm:spPr/>
    </dgm:pt>
    <dgm:pt modelId="{379D9F8F-09CD-463A-9221-5BB937D6D76F}" type="pres">
      <dgm:prSet presAssocID="{6198DDA9-F823-44B0-A545-B32A68610139}" presName="parentText" presStyleLbl="node1" presStyleIdx="2" presStyleCnt="3" custScaleX="152423">
        <dgm:presLayoutVars>
          <dgm:chMax val="1"/>
          <dgm:bulletEnabled val="1"/>
        </dgm:presLayoutVars>
      </dgm:prSet>
      <dgm:spPr/>
    </dgm:pt>
    <dgm:pt modelId="{E2B4AD60-1BDE-445C-85C7-CB5E41DE1EB9}" type="pres">
      <dgm:prSet presAssocID="{6198DDA9-F823-44B0-A545-B32A68610139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27CEE502-A542-4DA7-826A-7D6DED3EFA63}" type="presOf" srcId="{6198DDA9-F823-44B0-A545-B32A68610139}" destId="{379D9F8F-09CD-463A-9221-5BB937D6D76F}" srcOrd="0" destOrd="0" presId="urn:microsoft.com/office/officeart/2005/8/layout/vList5"/>
    <dgm:cxn modelId="{E4539809-54F9-45BB-9EDC-8C217B71B804}" type="presOf" srcId="{BB08FFEC-4E14-4E25-88C0-E66167E1E1F2}" destId="{E2B4AD60-1BDE-445C-85C7-CB5E41DE1EB9}" srcOrd="0" destOrd="0" presId="urn:microsoft.com/office/officeart/2005/8/layout/vList5"/>
    <dgm:cxn modelId="{56A5A41F-A7B4-486A-8B11-E8A135877177}" type="presOf" srcId="{DACE5492-3EE9-4C0B-B92B-62D8236D1807}" destId="{5DAAB312-8F96-48A9-BE02-917EDAD50A49}" srcOrd="0" destOrd="0" presId="urn:microsoft.com/office/officeart/2005/8/layout/vList5"/>
    <dgm:cxn modelId="{A6A29D42-9412-4923-B936-1F4AA108A742}" srcId="{45EAC004-DF21-4E59-BEBA-1B2D7F78B17D}" destId="{DACE5492-3EE9-4C0B-B92B-62D8236D1807}" srcOrd="0" destOrd="0" parTransId="{C243A9C0-A4A8-4DF6-B44C-4B41D2D99B66}" sibTransId="{21B0518D-6FD2-4935-ABE7-658F6AAD7D66}"/>
    <dgm:cxn modelId="{B8E89D51-EA96-414B-B4D9-29B197BAE7DE}" srcId="{DDF7BA24-658D-4441-B9F9-747DAC98F2E5}" destId="{45EAC004-DF21-4E59-BEBA-1B2D7F78B17D}" srcOrd="0" destOrd="0" parTransId="{04331B15-6A71-47C2-99FF-E6CFF963EB42}" sibTransId="{EB1A39E4-F1B8-488E-A755-00BB6CEAE9FC}"/>
    <dgm:cxn modelId="{840CF572-E6D5-4421-A1E1-E28EB8739187}" srcId="{DDF7BA24-658D-4441-B9F9-747DAC98F2E5}" destId="{725EA99F-30EA-4C5E-A598-5821CC7C4B45}" srcOrd="1" destOrd="0" parTransId="{873EE5B9-C77A-47F1-9ABB-C4DA00F49DE3}" sibTransId="{48EDC60A-7384-4329-98C4-4132F45E4282}"/>
    <dgm:cxn modelId="{45147C8F-4A43-4E2E-AA1B-4083E8754BDE}" type="presOf" srcId="{DDF7BA24-658D-4441-B9F9-747DAC98F2E5}" destId="{CFA3FDC1-CB99-4AFE-AA34-06D9A9E487EF}" srcOrd="0" destOrd="0" presId="urn:microsoft.com/office/officeart/2005/8/layout/vList5"/>
    <dgm:cxn modelId="{AC10D090-2F75-4F8B-A03C-BDDFB38937A2}" type="presOf" srcId="{725EA99F-30EA-4C5E-A598-5821CC7C4B45}" destId="{6D5F8197-0932-49C9-9424-5D1EC8898F13}" srcOrd="0" destOrd="0" presId="urn:microsoft.com/office/officeart/2005/8/layout/vList5"/>
    <dgm:cxn modelId="{A784249B-99FC-4944-81C4-67506F4BDC3C}" srcId="{DDF7BA24-658D-4441-B9F9-747DAC98F2E5}" destId="{6198DDA9-F823-44B0-A545-B32A68610139}" srcOrd="2" destOrd="0" parTransId="{76FF31E2-55C4-440A-93CB-39263B145C78}" sibTransId="{B2BA470A-DDEC-41ED-A428-D8255FA1A2FE}"/>
    <dgm:cxn modelId="{ED73A5EE-DD50-4823-9574-6F7DB944AB16}" srcId="{6198DDA9-F823-44B0-A545-B32A68610139}" destId="{BB08FFEC-4E14-4E25-88C0-E66167E1E1F2}" srcOrd="0" destOrd="0" parTransId="{6D5589D4-16DC-4718-A80C-7866D0034298}" sibTransId="{F4529A32-E5A4-444C-825E-73A7107C1D88}"/>
    <dgm:cxn modelId="{DEA2A9F0-939B-4291-A36E-017ACAB6A69A}" type="presOf" srcId="{0FD0FB24-D54C-4B02-9F24-0D6E9F2EB2D0}" destId="{F9AEDD40-AE96-470E-9577-F822AE2DF47F}" srcOrd="0" destOrd="0" presId="urn:microsoft.com/office/officeart/2005/8/layout/vList5"/>
    <dgm:cxn modelId="{52569FFA-3B95-4B0D-BF9C-38C838FA54F6}" srcId="{725EA99F-30EA-4C5E-A598-5821CC7C4B45}" destId="{0FD0FB24-D54C-4B02-9F24-0D6E9F2EB2D0}" srcOrd="0" destOrd="0" parTransId="{706E8580-9137-49C1-859F-B243C8267E11}" sibTransId="{59F19C40-30E6-4EAB-9D59-FA8D464D62CE}"/>
    <dgm:cxn modelId="{C19AB8FA-AE8C-4A33-8A2A-C61B8BDDCBBB}" type="presOf" srcId="{45EAC004-DF21-4E59-BEBA-1B2D7F78B17D}" destId="{56AAAD0D-4CD4-4EAA-AC4A-FE65A81AD3D4}" srcOrd="0" destOrd="0" presId="urn:microsoft.com/office/officeart/2005/8/layout/vList5"/>
    <dgm:cxn modelId="{53AE411D-EEBC-4E94-B490-603C327CC6C8}" type="presParOf" srcId="{CFA3FDC1-CB99-4AFE-AA34-06D9A9E487EF}" destId="{77D9EF42-2418-4E65-885B-C696471A639B}" srcOrd="0" destOrd="0" presId="urn:microsoft.com/office/officeart/2005/8/layout/vList5"/>
    <dgm:cxn modelId="{C3665A34-92BF-4893-9938-D0C881E4EF7E}" type="presParOf" srcId="{77D9EF42-2418-4E65-885B-C696471A639B}" destId="{56AAAD0D-4CD4-4EAA-AC4A-FE65A81AD3D4}" srcOrd="0" destOrd="0" presId="urn:microsoft.com/office/officeart/2005/8/layout/vList5"/>
    <dgm:cxn modelId="{B9DE1217-4D56-47BA-AEC0-27F9EA0F4FE8}" type="presParOf" srcId="{77D9EF42-2418-4E65-885B-C696471A639B}" destId="{5DAAB312-8F96-48A9-BE02-917EDAD50A49}" srcOrd="1" destOrd="0" presId="urn:microsoft.com/office/officeart/2005/8/layout/vList5"/>
    <dgm:cxn modelId="{3C22FAF5-CA12-4EE0-A28A-34489D04D84A}" type="presParOf" srcId="{CFA3FDC1-CB99-4AFE-AA34-06D9A9E487EF}" destId="{91AD0FB0-DD4C-4748-B1B0-3B538F5FFEDC}" srcOrd="1" destOrd="0" presId="urn:microsoft.com/office/officeart/2005/8/layout/vList5"/>
    <dgm:cxn modelId="{BBAA4926-7060-4F44-92F6-BC768C9DA89B}" type="presParOf" srcId="{CFA3FDC1-CB99-4AFE-AA34-06D9A9E487EF}" destId="{A28EC209-7C9C-4158-89A6-2A11F48271CA}" srcOrd="2" destOrd="0" presId="urn:microsoft.com/office/officeart/2005/8/layout/vList5"/>
    <dgm:cxn modelId="{30F6B59A-37A9-4007-8C61-9C59707E40B3}" type="presParOf" srcId="{A28EC209-7C9C-4158-89A6-2A11F48271CA}" destId="{6D5F8197-0932-49C9-9424-5D1EC8898F13}" srcOrd="0" destOrd="0" presId="urn:microsoft.com/office/officeart/2005/8/layout/vList5"/>
    <dgm:cxn modelId="{BD705A0C-67F6-4B59-8D3E-4D995E6FA62D}" type="presParOf" srcId="{A28EC209-7C9C-4158-89A6-2A11F48271CA}" destId="{F9AEDD40-AE96-470E-9577-F822AE2DF47F}" srcOrd="1" destOrd="0" presId="urn:microsoft.com/office/officeart/2005/8/layout/vList5"/>
    <dgm:cxn modelId="{9E687A46-0674-4729-854B-07DCFB9292C2}" type="presParOf" srcId="{CFA3FDC1-CB99-4AFE-AA34-06D9A9E487EF}" destId="{E40A44BF-F870-47B4-9082-09AA487DD13A}" srcOrd="3" destOrd="0" presId="urn:microsoft.com/office/officeart/2005/8/layout/vList5"/>
    <dgm:cxn modelId="{6EB63450-8054-4BB6-907A-50FE6225E10B}" type="presParOf" srcId="{CFA3FDC1-CB99-4AFE-AA34-06D9A9E487EF}" destId="{8AFB4E10-9681-4237-9825-4E25E0447C2D}" srcOrd="4" destOrd="0" presId="urn:microsoft.com/office/officeart/2005/8/layout/vList5"/>
    <dgm:cxn modelId="{017748E5-131C-4863-B214-F3746C12A002}" type="presParOf" srcId="{8AFB4E10-9681-4237-9825-4E25E0447C2D}" destId="{379D9F8F-09CD-463A-9221-5BB937D6D76F}" srcOrd="0" destOrd="0" presId="urn:microsoft.com/office/officeart/2005/8/layout/vList5"/>
    <dgm:cxn modelId="{68BC434B-26C9-47D4-A53D-43676B4E4305}" type="presParOf" srcId="{8AFB4E10-9681-4237-9825-4E25E0447C2D}" destId="{E2B4AD60-1BDE-445C-85C7-CB5E41DE1EB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D7B31D-6EAE-4A28-A357-C4CB4F2B7E1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216C0DDE-E485-4E8A-AC71-25D3485E1D04}">
      <dgm:prSet phldrT="[Text]"/>
      <dgm:spPr/>
      <dgm:t>
        <a:bodyPr/>
        <a:lstStyle/>
        <a:p>
          <a:r>
            <a:rPr lang="ro-RO" noProof="0" dirty="0"/>
            <a:t>SND „</a:t>
          </a:r>
          <a:r>
            <a:rPr lang="en-US" noProof="0" dirty="0"/>
            <a:t>Moldova 2030” </a:t>
          </a:r>
          <a:r>
            <a:rPr lang="ro-RO" noProof="0" dirty="0"/>
            <a:t>trebuie să</a:t>
          </a:r>
          <a:r>
            <a:rPr lang="en-US" noProof="0" dirty="0"/>
            <a:t>:</a:t>
          </a:r>
        </a:p>
      </dgm:t>
    </dgm:pt>
    <dgm:pt modelId="{C396653F-7EAE-4D36-BD36-444E865ED450}" type="parTrans" cxnId="{DB4EB12B-2D9C-47C0-A5B3-66FCA9677FA7}">
      <dgm:prSet/>
      <dgm:spPr/>
      <dgm:t>
        <a:bodyPr/>
        <a:lstStyle/>
        <a:p>
          <a:endParaRPr lang="en-US" noProof="0" dirty="0"/>
        </a:p>
      </dgm:t>
    </dgm:pt>
    <dgm:pt modelId="{9C90BE1E-80C1-4E25-85CA-ED31FC504684}" type="sibTrans" cxnId="{DB4EB12B-2D9C-47C0-A5B3-66FCA9677FA7}">
      <dgm:prSet/>
      <dgm:spPr/>
      <dgm:t>
        <a:bodyPr/>
        <a:lstStyle/>
        <a:p>
          <a:endParaRPr lang="en-US" noProof="0" dirty="0"/>
        </a:p>
      </dgm:t>
    </dgm:pt>
    <dgm:pt modelId="{D79649C5-F476-46F1-B60D-32762C70F3B5}">
      <dgm:prSet phldrT="[Text]"/>
      <dgm:spPr/>
      <dgm:t>
        <a:bodyPr/>
        <a:lstStyle/>
        <a:p>
          <a:pPr marL="449263" indent="-449263">
            <a:buFont typeface="Wingdings" panose="05000000000000000000" pitchFamily="2" charset="2"/>
            <a:buChar char="§"/>
            <a:tabLst>
              <a:tab pos="449263" algn="l"/>
              <a:tab pos="542925" algn="l"/>
            </a:tabLst>
          </a:pPr>
          <a:r>
            <a:rPr lang="ro-RO" noProof="0" dirty="0"/>
            <a:t>fie centrată pe oameni</a:t>
          </a:r>
          <a:r>
            <a:rPr lang="en-US" noProof="0" dirty="0"/>
            <a:t>;</a:t>
          </a:r>
        </a:p>
      </dgm:t>
    </dgm:pt>
    <dgm:pt modelId="{6AB6CCB8-54CC-4E74-8F0C-0830819F3A75}" type="parTrans" cxnId="{629F1228-1A60-4645-836C-4E0502E6A1EC}">
      <dgm:prSet/>
      <dgm:spPr/>
      <dgm:t>
        <a:bodyPr/>
        <a:lstStyle/>
        <a:p>
          <a:endParaRPr lang="en-US" noProof="0" dirty="0"/>
        </a:p>
      </dgm:t>
    </dgm:pt>
    <dgm:pt modelId="{164E82AC-EEC4-4CFA-8A49-B92D8F68761A}" type="sibTrans" cxnId="{629F1228-1A60-4645-836C-4E0502E6A1EC}">
      <dgm:prSet/>
      <dgm:spPr/>
      <dgm:t>
        <a:bodyPr/>
        <a:lstStyle/>
        <a:p>
          <a:endParaRPr lang="en-US" noProof="0" dirty="0"/>
        </a:p>
      </dgm:t>
    </dgm:pt>
    <dgm:pt modelId="{1DE354EC-1502-4CEA-A313-33843B77071F}">
      <dgm:prSet/>
      <dgm:spPr/>
      <dgm:t>
        <a:bodyPr/>
        <a:lstStyle/>
        <a:p>
          <a:pPr marL="449263" indent="-449263">
            <a:buFont typeface="Wingdings" panose="05000000000000000000" pitchFamily="2" charset="2"/>
            <a:buChar char="§"/>
            <a:tabLst>
              <a:tab pos="449263" algn="l"/>
              <a:tab pos="542925" algn="l"/>
            </a:tabLst>
          </a:pPr>
          <a:r>
            <a:rPr lang="ro-RO" noProof="0" dirty="0"/>
            <a:t>înglobeze agenda 2030 și agenda de asociere</a:t>
          </a:r>
          <a:r>
            <a:rPr lang="en-US" noProof="0" dirty="0"/>
            <a:t>;</a:t>
          </a:r>
        </a:p>
      </dgm:t>
    </dgm:pt>
    <dgm:pt modelId="{A1F7DA00-F419-419F-B8EA-DB546CCA9B97}" type="parTrans" cxnId="{9B777345-C12D-47E3-B67E-264223826F62}">
      <dgm:prSet/>
      <dgm:spPr/>
      <dgm:t>
        <a:bodyPr/>
        <a:lstStyle/>
        <a:p>
          <a:endParaRPr lang="en-US" noProof="0" dirty="0"/>
        </a:p>
      </dgm:t>
    </dgm:pt>
    <dgm:pt modelId="{F77A636D-AF76-4CA0-B640-357B0C20E8B9}" type="sibTrans" cxnId="{9B777345-C12D-47E3-B67E-264223826F62}">
      <dgm:prSet/>
      <dgm:spPr/>
      <dgm:t>
        <a:bodyPr/>
        <a:lstStyle/>
        <a:p>
          <a:endParaRPr lang="en-US" noProof="0" dirty="0"/>
        </a:p>
      </dgm:t>
    </dgm:pt>
    <dgm:pt modelId="{A4411968-D3AA-428E-8DA0-4E91FCE16205}">
      <dgm:prSet/>
      <dgm:spPr/>
      <dgm:t>
        <a:bodyPr/>
        <a:lstStyle/>
        <a:p>
          <a:pPr marL="449263" indent="-449263">
            <a:buFont typeface="Wingdings" panose="05000000000000000000" pitchFamily="2" charset="2"/>
            <a:buChar char="§"/>
            <a:tabLst>
              <a:tab pos="449263" algn="l"/>
              <a:tab pos="542925" algn="l"/>
            </a:tabLst>
          </a:pPr>
          <a:r>
            <a:rPr lang="ro-RO" noProof="0" dirty="0"/>
            <a:t>includă un sistem robust de monitorizare și evaluare</a:t>
          </a:r>
          <a:r>
            <a:rPr lang="en-US" noProof="0" dirty="0"/>
            <a:t>;</a:t>
          </a:r>
        </a:p>
      </dgm:t>
    </dgm:pt>
    <dgm:pt modelId="{B6D08897-5D05-4205-A408-88AA88AE1750}" type="parTrans" cxnId="{C7BBA9C3-673B-4EC8-8EAB-4CC159745D41}">
      <dgm:prSet/>
      <dgm:spPr/>
      <dgm:t>
        <a:bodyPr/>
        <a:lstStyle/>
        <a:p>
          <a:endParaRPr lang="en-US" noProof="0" dirty="0"/>
        </a:p>
      </dgm:t>
    </dgm:pt>
    <dgm:pt modelId="{86114A31-55B6-4A86-8288-B31A918B5688}" type="sibTrans" cxnId="{C7BBA9C3-673B-4EC8-8EAB-4CC159745D41}">
      <dgm:prSet/>
      <dgm:spPr/>
      <dgm:t>
        <a:bodyPr/>
        <a:lstStyle/>
        <a:p>
          <a:endParaRPr lang="en-US" noProof="0" dirty="0"/>
        </a:p>
      </dgm:t>
    </dgm:pt>
    <dgm:pt modelId="{8494EE43-7E1F-41AB-8A8A-38A2D2DA4330}">
      <dgm:prSet/>
      <dgm:spPr/>
      <dgm:t>
        <a:bodyPr/>
        <a:lstStyle/>
        <a:p>
          <a:pPr marL="449263" indent="-449263">
            <a:buFont typeface="Wingdings" panose="05000000000000000000" pitchFamily="2" charset="2"/>
            <a:buChar char="§"/>
            <a:tabLst>
              <a:tab pos="449263" algn="l"/>
              <a:tab pos="542925" algn="l"/>
            </a:tabLst>
          </a:pPr>
          <a:r>
            <a:rPr lang="ro-RO" noProof="0" dirty="0"/>
            <a:t>servească drept ancoră pentru planificare bugetară și a politicilor</a:t>
          </a:r>
          <a:r>
            <a:rPr lang="en-US" noProof="0" dirty="0"/>
            <a:t>;</a:t>
          </a:r>
        </a:p>
      </dgm:t>
    </dgm:pt>
    <dgm:pt modelId="{BCDF1D75-A0E2-4640-AE23-B250B9DFD8B5}" type="parTrans" cxnId="{8DE7FA01-1224-4ECE-8568-C80354834064}">
      <dgm:prSet/>
      <dgm:spPr/>
      <dgm:t>
        <a:bodyPr/>
        <a:lstStyle/>
        <a:p>
          <a:endParaRPr lang="en-US" noProof="0" dirty="0"/>
        </a:p>
      </dgm:t>
    </dgm:pt>
    <dgm:pt modelId="{B77AD04C-0AF1-4C6B-9BEA-58FA24ABE055}" type="sibTrans" cxnId="{8DE7FA01-1224-4ECE-8568-C80354834064}">
      <dgm:prSet/>
      <dgm:spPr/>
      <dgm:t>
        <a:bodyPr/>
        <a:lstStyle/>
        <a:p>
          <a:endParaRPr lang="en-US" noProof="0" dirty="0"/>
        </a:p>
      </dgm:t>
    </dgm:pt>
    <dgm:pt modelId="{49D5DA67-4090-44FD-A0CF-2630680CD998}">
      <dgm:prSet/>
      <dgm:spPr/>
      <dgm:t>
        <a:bodyPr/>
        <a:lstStyle/>
        <a:p>
          <a:pPr marL="449263" indent="-449263">
            <a:buFont typeface="Wingdings" panose="05000000000000000000" pitchFamily="2" charset="2"/>
            <a:buChar char="§"/>
            <a:tabLst>
              <a:tab pos="449263" algn="l"/>
              <a:tab pos="542925" algn="l"/>
            </a:tabLst>
          </a:pPr>
          <a:r>
            <a:rPr lang="ro-RO" noProof="0" dirty="0"/>
            <a:t>Parlamentul și societatea civilă trebuie să joace un rol mai activ în elaborarea și </a:t>
          </a:r>
          <a:r>
            <a:rPr lang="en-US" noProof="0" dirty="0" err="1"/>
            <a:t>M&amp;E</a:t>
          </a:r>
          <a:r>
            <a:rPr lang="ro-RO" noProof="0" dirty="0"/>
            <a:t> strategiei</a:t>
          </a:r>
          <a:r>
            <a:rPr lang="en-US" noProof="0" dirty="0"/>
            <a:t>.</a:t>
          </a:r>
        </a:p>
      </dgm:t>
    </dgm:pt>
    <dgm:pt modelId="{62096319-DD0A-4BC5-9829-48220865C98E}" type="parTrans" cxnId="{D1CBBC38-BABB-4238-B0FF-B23C91E50C4D}">
      <dgm:prSet/>
      <dgm:spPr/>
      <dgm:t>
        <a:bodyPr/>
        <a:lstStyle/>
        <a:p>
          <a:endParaRPr lang="en-US" noProof="0" dirty="0"/>
        </a:p>
      </dgm:t>
    </dgm:pt>
    <dgm:pt modelId="{159AC15E-9038-4DDE-A3F1-8DFB1F2DEE4B}" type="sibTrans" cxnId="{D1CBBC38-BABB-4238-B0FF-B23C91E50C4D}">
      <dgm:prSet/>
      <dgm:spPr/>
      <dgm:t>
        <a:bodyPr/>
        <a:lstStyle/>
        <a:p>
          <a:endParaRPr lang="en-US" noProof="0" dirty="0"/>
        </a:p>
      </dgm:t>
    </dgm:pt>
    <dgm:pt modelId="{78396538-AEDE-496C-9B9E-62143A599DF9}" type="pres">
      <dgm:prSet presAssocID="{B2D7B31D-6EAE-4A28-A357-C4CB4F2B7E11}" presName="linear" presStyleCnt="0">
        <dgm:presLayoutVars>
          <dgm:dir/>
          <dgm:animLvl val="lvl"/>
          <dgm:resizeHandles val="exact"/>
        </dgm:presLayoutVars>
      </dgm:prSet>
      <dgm:spPr/>
    </dgm:pt>
    <dgm:pt modelId="{2A48A492-E856-4130-AACF-D33E8A19D8F2}" type="pres">
      <dgm:prSet presAssocID="{216C0DDE-E485-4E8A-AC71-25D3485E1D04}" presName="parentLin" presStyleCnt="0"/>
      <dgm:spPr/>
    </dgm:pt>
    <dgm:pt modelId="{BA37959B-49DF-460F-9EE5-E3A4C02999BF}" type="pres">
      <dgm:prSet presAssocID="{216C0DDE-E485-4E8A-AC71-25D3485E1D04}" presName="parentLeftMargin" presStyleLbl="node1" presStyleIdx="0" presStyleCnt="1"/>
      <dgm:spPr/>
    </dgm:pt>
    <dgm:pt modelId="{9E543AA5-E2CB-4620-8D54-82B445D3F8EC}" type="pres">
      <dgm:prSet presAssocID="{216C0DDE-E485-4E8A-AC71-25D3485E1D04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45447482-E569-47CD-8B0F-9178C60F95D3}" type="pres">
      <dgm:prSet presAssocID="{216C0DDE-E485-4E8A-AC71-25D3485E1D04}" presName="negativeSpace" presStyleCnt="0"/>
      <dgm:spPr/>
    </dgm:pt>
    <dgm:pt modelId="{C4992C8E-1F98-4F48-8666-39734A9EE9FA}" type="pres">
      <dgm:prSet presAssocID="{216C0DDE-E485-4E8A-AC71-25D3485E1D04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8DE7FA01-1224-4ECE-8568-C80354834064}" srcId="{216C0DDE-E485-4E8A-AC71-25D3485E1D04}" destId="{8494EE43-7E1F-41AB-8A8A-38A2D2DA4330}" srcOrd="3" destOrd="0" parTransId="{BCDF1D75-A0E2-4640-AE23-B250B9DFD8B5}" sibTransId="{B77AD04C-0AF1-4C6B-9BEA-58FA24ABE055}"/>
    <dgm:cxn modelId="{E6BC4205-EEFE-44E4-8836-BACC7FC43FD9}" type="presOf" srcId="{216C0DDE-E485-4E8A-AC71-25D3485E1D04}" destId="{9E543AA5-E2CB-4620-8D54-82B445D3F8EC}" srcOrd="1" destOrd="0" presId="urn:microsoft.com/office/officeart/2005/8/layout/list1"/>
    <dgm:cxn modelId="{FED2DF20-2CF9-4B1C-B39B-4CBB7BFCAC6E}" type="presOf" srcId="{A4411968-D3AA-428E-8DA0-4E91FCE16205}" destId="{C4992C8E-1F98-4F48-8666-39734A9EE9FA}" srcOrd="0" destOrd="2" presId="urn:microsoft.com/office/officeart/2005/8/layout/list1"/>
    <dgm:cxn modelId="{629F1228-1A60-4645-836C-4E0502E6A1EC}" srcId="{216C0DDE-E485-4E8A-AC71-25D3485E1D04}" destId="{D79649C5-F476-46F1-B60D-32762C70F3B5}" srcOrd="0" destOrd="0" parTransId="{6AB6CCB8-54CC-4E74-8F0C-0830819F3A75}" sibTransId="{164E82AC-EEC4-4CFA-8A49-B92D8F68761A}"/>
    <dgm:cxn modelId="{DB4EB12B-2D9C-47C0-A5B3-66FCA9677FA7}" srcId="{B2D7B31D-6EAE-4A28-A357-C4CB4F2B7E11}" destId="{216C0DDE-E485-4E8A-AC71-25D3485E1D04}" srcOrd="0" destOrd="0" parTransId="{C396653F-7EAE-4D36-BD36-444E865ED450}" sibTransId="{9C90BE1E-80C1-4E25-85CA-ED31FC504684}"/>
    <dgm:cxn modelId="{D1CBBC38-BABB-4238-B0FF-B23C91E50C4D}" srcId="{216C0DDE-E485-4E8A-AC71-25D3485E1D04}" destId="{49D5DA67-4090-44FD-A0CF-2630680CD998}" srcOrd="4" destOrd="0" parTransId="{62096319-DD0A-4BC5-9829-48220865C98E}" sibTransId="{159AC15E-9038-4DDE-A3F1-8DFB1F2DEE4B}"/>
    <dgm:cxn modelId="{C458593F-049C-47D2-A4F8-1CA09E489D84}" type="presOf" srcId="{D79649C5-F476-46F1-B60D-32762C70F3B5}" destId="{C4992C8E-1F98-4F48-8666-39734A9EE9FA}" srcOrd="0" destOrd="0" presId="urn:microsoft.com/office/officeart/2005/8/layout/list1"/>
    <dgm:cxn modelId="{9B777345-C12D-47E3-B67E-264223826F62}" srcId="{216C0DDE-E485-4E8A-AC71-25D3485E1D04}" destId="{1DE354EC-1502-4CEA-A313-33843B77071F}" srcOrd="1" destOrd="0" parTransId="{A1F7DA00-F419-419F-B8EA-DB546CCA9B97}" sibTransId="{F77A636D-AF76-4CA0-B640-357B0C20E8B9}"/>
    <dgm:cxn modelId="{866B4D7D-A953-4AB6-AD53-5D27B83E88EA}" type="presOf" srcId="{216C0DDE-E485-4E8A-AC71-25D3485E1D04}" destId="{BA37959B-49DF-460F-9EE5-E3A4C02999BF}" srcOrd="0" destOrd="0" presId="urn:microsoft.com/office/officeart/2005/8/layout/list1"/>
    <dgm:cxn modelId="{FD4C5FB0-49E2-4EE9-96B8-2CD8559CB9C5}" type="presOf" srcId="{B2D7B31D-6EAE-4A28-A357-C4CB4F2B7E11}" destId="{78396538-AEDE-496C-9B9E-62143A599DF9}" srcOrd="0" destOrd="0" presId="urn:microsoft.com/office/officeart/2005/8/layout/list1"/>
    <dgm:cxn modelId="{C7BBA9C3-673B-4EC8-8EAB-4CC159745D41}" srcId="{216C0DDE-E485-4E8A-AC71-25D3485E1D04}" destId="{A4411968-D3AA-428E-8DA0-4E91FCE16205}" srcOrd="2" destOrd="0" parTransId="{B6D08897-5D05-4205-A408-88AA88AE1750}" sibTransId="{86114A31-55B6-4A86-8288-B31A918B5688}"/>
    <dgm:cxn modelId="{C82A75C8-EB54-4F7F-8F3B-6823CEE7C513}" type="presOf" srcId="{1DE354EC-1502-4CEA-A313-33843B77071F}" destId="{C4992C8E-1F98-4F48-8666-39734A9EE9FA}" srcOrd="0" destOrd="1" presId="urn:microsoft.com/office/officeart/2005/8/layout/list1"/>
    <dgm:cxn modelId="{8D6627C9-5A20-47AC-81AD-CA11F52F948C}" type="presOf" srcId="{8494EE43-7E1F-41AB-8A8A-38A2D2DA4330}" destId="{C4992C8E-1F98-4F48-8666-39734A9EE9FA}" srcOrd="0" destOrd="3" presId="urn:microsoft.com/office/officeart/2005/8/layout/list1"/>
    <dgm:cxn modelId="{EC7988EE-33E4-4FAB-A909-87B614B3AAE4}" type="presOf" srcId="{49D5DA67-4090-44FD-A0CF-2630680CD998}" destId="{C4992C8E-1F98-4F48-8666-39734A9EE9FA}" srcOrd="0" destOrd="4" presId="urn:microsoft.com/office/officeart/2005/8/layout/list1"/>
    <dgm:cxn modelId="{161EA737-76D3-4A2E-BB62-91FEF3FF3C5B}" type="presParOf" srcId="{78396538-AEDE-496C-9B9E-62143A599DF9}" destId="{2A48A492-E856-4130-AACF-D33E8A19D8F2}" srcOrd="0" destOrd="0" presId="urn:microsoft.com/office/officeart/2005/8/layout/list1"/>
    <dgm:cxn modelId="{5C53CF9A-90BD-4647-9C9B-6B0ECB476CCB}" type="presParOf" srcId="{2A48A492-E856-4130-AACF-D33E8A19D8F2}" destId="{BA37959B-49DF-460F-9EE5-E3A4C02999BF}" srcOrd="0" destOrd="0" presId="urn:microsoft.com/office/officeart/2005/8/layout/list1"/>
    <dgm:cxn modelId="{23C0BE9F-0FA0-4AAE-A42D-F7F3F0D8F533}" type="presParOf" srcId="{2A48A492-E856-4130-AACF-D33E8A19D8F2}" destId="{9E543AA5-E2CB-4620-8D54-82B445D3F8EC}" srcOrd="1" destOrd="0" presId="urn:microsoft.com/office/officeart/2005/8/layout/list1"/>
    <dgm:cxn modelId="{4A97C561-65F5-4D87-B837-AD54DD244FD0}" type="presParOf" srcId="{78396538-AEDE-496C-9B9E-62143A599DF9}" destId="{45447482-E569-47CD-8B0F-9178C60F95D3}" srcOrd="1" destOrd="0" presId="urn:microsoft.com/office/officeart/2005/8/layout/list1"/>
    <dgm:cxn modelId="{65F4E95F-3BB7-4957-B8EF-91E722568F57}" type="presParOf" srcId="{78396538-AEDE-496C-9B9E-62143A599DF9}" destId="{C4992C8E-1F98-4F48-8666-39734A9EE9F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945522-D45A-4D9B-AABE-25AF997E8E8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8DC06534-A477-4BFE-8343-6A6516CFDC66}">
      <dgm:prSet phldrT="[Text]" custT="1"/>
      <dgm:spPr/>
      <dgm:t>
        <a:bodyPr/>
        <a:lstStyle/>
        <a:p>
          <a:r>
            <a:rPr lang="ro-RO" sz="3600" dirty="0"/>
            <a:t>Exerciții de </a:t>
          </a:r>
          <a:r>
            <a:rPr lang="ro-RO" sz="3600" dirty="0" err="1"/>
            <a:t>prioritizare</a:t>
          </a:r>
          <a:r>
            <a:rPr lang="en-GB" sz="3600" dirty="0"/>
            <a:t>:</a:t>
          </a:r>
          <a:endParaRPr lang="ro-RO" sz="3600" dirty="0"/>
        </a:p>
      </dgm:t>
    </dgm:pt>
    <dgm:pt modelId="{81F0577B-ADAA-4973-8C96-7170928AD2A5}" type="parTrans" cxnId="{B03EDBC2-4395-4AD1-B050-69E38894EB31}">
      <dgm:prSet/>
      <dgm:spPr/>
      <dgm:t>
        <a:bodyPr/>
        <a:lstStyle/>
        <a:p>
          <a:endParaRPr lang="ro-RO"/>
        </a:p>
      </dgm:t>
    </dgm:pt>
    <dgm:pt modelId="{3F3701CB-AF1A-405F-9C24-6BEC8C2BE5DE}" type="sibTrans" cxnId="{B03EDBC2-4395-4AD1-B050-69E38894EB31}">
      <dgm:prSet/>
      <dgm:spPr/>
      <dgm:t>
        <a:bodyPr/>
        <a:lstStyle/>
        <a:p>
          <a:endParaRPr lang="ro-RO"/>
        </a:p>
      </dgm:t>
    </dgm:pt>
    <dgm:pt modelId="{2D612995-ED68-47BC-8C81-006F6569272F}">
      <dgm:prSet custT="1"/>
      <dgm:spPr/>
      <dgm:t>
        <a:bodyPr/>
        <a:lstStyle/>
        <a:p>
          <a:pPr marL="365125" indent="-365125">
            <a:buFont typeface="Wingdings" panose="05000000000000000000" pitchFamily="2" charset="2"/>
            <a:buChar char="§"/>
          </a:pPr>
          <a:r>
            <a:rPr lang="en-GB" sz="3600" dirty="0"/>
            <a:t>MAPS</a:t>
          </a:r>
          <a:endParaRPr lang="ro-RO" sz="3600" dirty="0"/>
        </a:p>
      </dgm:t>
    </dgm:pt>
    <dgm:pt modelId="{5E726486-D457-445D-8189-6747D31609B4}" type="parTrans" cxnId="{89C357C2-AAB0-4927-8727-A5A81578B10A}">
      <dgm:prSet/>
      <dgm:spPr/>
      <dgm:t>
        <a:bodyPr/>
        <a:lstStyle/>
        <a:p>
          <a:endParaRPr lang="ro-RO"/>
        </a:p>
      </dgm:t>
    </dgm:pt>
    <dgm:pt modelId="{F903F00D-42B0-4859-A714-0AF8BA413690}" type="sibTrans" cxnId="{89C357C2-AAB0-4927-8727-A5A81578B10A}">
      <dgm:prSet/>
      <dgm:spPr/>
      <dgm:t>
        <a:bodyPr/>
        <a:lstStyle/>
        <a:p>
          <a:endParaRPr lang="ro-RO"/>
        </a:p>
      </dgm:t>
    </dgm:pt>
    <dgm:pt modelId="{78B049AA-F3C5-4051-8DF2-5B8037F19D81}">
      <dgm:prSet custT="1"/>
      <dgm:spPr/>
      <dgm:t>
        <a:bodyPr/>
        <a:lstStyle/>
        <a:p>
          <a:pPr marL="365125" indent="-365125">
            <a:buFont typeface="Wingdings" panose="05000000000000000000" pitchFamily="2" charset="2"/>
            <a:buChar char="§"/>
          </a:pPr>
          <a:r>
            <a:rPr lang="ro-RO" sz="3600" dirty="0"/>
            <a:t>Cartarea sistemelor</a:t>
          </a:r>
        </a:p>
      </dgm:t>
    </dgm:pt>
    <dgm:pt modelId="{3B36A0A0-F68A-4120-AF63-18A5720CD974}" type="parTrans" cxnId="{0F12E7D8-0A4B-474F-8092-37AD85CF06B1}">
      <dgm:prSet/>
      <dgm:spPr/>
      <dgm:t>
        <a:bodyPr/>
        <a:lstStyle/>
        <a:p>
          <a:endParaRPr lang="ro-RO"/>
        </a:p>
      </dgm:t>
    </dgm:pt>
    <dgm:pt modelId="{82505B30-E84C-4A26-AFD3-4915A047A556}" type="sibTrans" cxnId="{0F12E7D8-0A4B-474F-8092-37AD85CF06B1}">
      <dgm:prSet/>
      <dgm:spPr/>
      <dgm:t>
        <a:bodyPr/>
        <a:lstStyle/>
        <a:p>
          <a:endParaRPr lang="ro-RO"/>
        </a:p>
      </dgm:t>
    </dgm:pt>
    <dgm:pt modelId="{6B1C6662-A046-4C98-A48C-4C2348F915BB}">
      <dgm:prSet custT="1"/>
      <dgm:spPr/>
      <dgm:t>
        <a:bodyPr/>
        <a:lstStyle/>
        <a:p>
          <a:pPr marL="365125" indent="-365125">
            <a:buFont typeface="Wingdings" panose="05000000000000000000" pitchFamily="2" charset="2"/>
            <a:buChar char="§"/>
          </a:pPr>
          <a:r>
            <a:rPr lang="en-GB" sz="3600" dirty="0"/>
            <a:t>Foresight</a:t>
          </a:r>
          <a:endParaRPr lang="ro-RO" sz="3600" dirty="0"/>
        </a:p>
      </dgm:t>
    </dgm:pt>
    <dgm:pt modelId="{FE0BFE2A-D0A4-4AE0-B666-E5BE2365D2A8}" type="parTrans" cxnId="{9D8DB2E5-0B50-40CE-888B-CAC837B5AF38}">
      <dgm:prSet/>
      <dgm:spPr/>
      <dgm:t>
        <a:bodyPr/>
        <a:lstStyle/>
        <a:p>
          <a:endParaRPr lang="ro-RO"/>
        </a:p>
      </dgm:t>
    </dgm:pt>
    <dgm:pt modelId="{860897EE-A7F4-4AD8-AC48-14014EA8F477}" type="sibTrans" cxnId="{9D8DB2E5-0B50-40CE-888B-CAC837B5AF38}">
      <dgm:prSet/>
      <dgm:spPr/>
      <dgm:t>
        <a:bodyPr/>
        <a:lstStyle/>
        <a:p>
          <a:endParaRPr lang="ro-RO"/>
        </a:p>
      </dgm:t>
    </dgm:pt>
    <dgm:pt modelId="{8A1A244D-4EBA-45A7-B42D-79A60E46A1FD}">
      <dgm:prSet custT="1"/>
      <dgm:spPr/>
      <dgm:t>
        <a:bodyPr/>
        <a:lstStyle/>
        <a:p>
          <a:pPr marL="365125" indent="-365125">
            <a:buFont typeface="Wingdings" panose="05000000000000000000" pitchFamily="2" charset="2"/>
            <a:buNone/>
          </a:pPr>
          <a:r>
            <a:rPr lang="en-GB" sz="3600" dirty="0"/>
            <a:t>	(Mainstreaming, Acceleration, Policy Support)</a:t>
          </a:r>
          <a:endParaRPr lang="ro-RO" sz="3600" dirty="0"/>
        </a:p>
      </dgm:t>
    </dgm:pt>
    <dgm:pt modelId="{22DAE351-648D-4EBA-BC75-29F8B313E246}" type="parTrans" cxnId="{036EF658-20A9-4B5D-99B0-A253623F59AA}">
      <dgm:prSet/>
      <dgm:spPr/>
      <dgm:t>
        <a:bodyPr/>
        <a:lstStyle/>
        <a:p>
          <a:endParaRPr lang="ro-RO"/>
        </a:p>
      </dgm:t>
    </dgm:pt>
    <dgm:pt modelId="{4716273D-87D7-4924-8F35-60CE7BAAE292}" type="sibTrans" cxnId="{036EF658-20A9-4B5D-99B0-A253623F59AA}">
      <dgm:prSet/>
      <dgm:spPr/>
      <dgm:t>
        <a:bodyPr/>
        <a:lstStyle/>
        <a:p>
          <a:endParaRPr lang="ro-RO"/>
        </a:p>
      </dgm:t>
    </dgm:pt>
    <dgm:pt modelId="{C60CB841-C796-4AB6-B883-FA533B043E44}" type="pres">
      <dgm:prSet presAssocID="{FB945522-D45A-4D9B-AABE-25AF997E8E8A}" presName="linear" presStyleCnt="0">
        <dgm:presLayoutVars>
          <dgm:dir/>
          <dgm:animLvl val="lvl"/>
          <dgm:resizeHandles val="exact"/>
        </dgm:presLayoutVars>
      </dgm:prSet>
      <dgm:spPr/>
    </dgm:pt>
    <dgm:pt modelId="{531508FA-DEBB-4CDF-A8E5-E2B34452C77B}" type="pres">
      <dgm:prSet presAssocID="{8DC06534-A477-4BFE-8343-6A6516CFDC66}" presName="parentLin" presStyleCnt="0"/>
      <dgm:spPr/>
    </dgm:pt>
    <dgm:pt modelId="{6036527F-64FE-4343-9ABC-DC7A9D667E48}" type="pres">
      <dgm:prSet presAssocID="{8DC06534-A477-4BFE-8343-6A6516CFDC66}" presName="parentLeftMargin" presStyleLbl="node1" presStyleIdx="0" presStyleCnt="1"/>
      <dgm:spPr/>
    </dgm:pt>
    <dgm:pt modelId="{B1CF017E-8B3C-4C5E-88D6-61E55A8F13F4}" type="pres">
      <dgm:prSet presAssocID="{8DC06534-A477-4BFE-8343-6A6516CFDC66}" presName="parentText" presStyleLbl="node1" presStyleIdx="0" presStyleCnt="1" custScaleY="53977">
        <dgm:presLayoutVars>
          <dgm:chMax val="0"/>
          <dgm:bulletEnabled val="1"/>
        </dgm:presLayoutVars>
      </dgm:prSet>
      <dgm:spPr/>
    </dgm:pt>
    <dgm:pt modelId="{3FA4FD2F-6010-4148-8B9F-0A1EE06B781D}" type="pres">
      <dgm:prSet presAssocID="{8DC06534-A477-4BFE-8343-6A6516CFDC66}" presName="negativeSpace" presStyleCnt="0"/>
      <dgm:spPr/>
    </dgm:pt>
    <dgm:pt modelId="{82DF5516-E23C-4111-88AE-30583C0878AB}" type="pres">
      <dgm:prSet presAssocID="{8DC06534-A477-4BFE-8343-6A6516CFDC66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50550129-7355-40CE-8D3B-47AB08919994}" type="presOf" srcId="{8DC06534-A477-4BFE-8343-6A6516CFDC66}" destId="{B1CF017E-8B3C-4C5E-88D6-61E55A8F13F4}" srcOrd="1" destOrd="0" presId="urn:microsoft.com/office/officeart/2005/8/layout/list1"/>
    <dgm:cxn modelId="{F73CAD64-BDB6-4BA4-BD07-A1CC898E0B59}" type="presOf" srcId="{8DC06534-A477-4BFE-8343-6A6516CFDC66}" destId="{6036527F-64FE-4343-9ABC-DC7A9D667E48}" srcOrd="0" destOrd="0" presId="urn:microsoft.com/office/officeart/2005/8/layout/list1"/>
    <dgm:cxn modelId="{D258D649-2440-4313-B368-FDF5CB03AE78}" type="presOf" srcId="{6B1C6662-A046-4C98-A48C-4C2348F915BB}" destId="{82DF5516-E23C-4111-88AE-30583C0878AB}" srcOrd="0" destOrd="3" presId="urn:microsoft.com/office/officeart/2005/8/layout/list1"/>
    <dgm:cxn modelId="{D8151471-77A4-44AD-A4B7-B930E525E669}" type="presOf" srcId="{2D612995-ED68-47BC-8C81-006F6569272F}" destId="{82DF5516-E23C-4111-88AE-30583C0878AB}" srcOrd="0" destOrd="0" presId="urn:microsoft.com/office/officeart/2005/8/layout/list1"/>
    <dgm:cxn modelId="{67B21471-69EB-43D9-8CB8-DEAFE2291E95}" type="presOf" srcId="{FB945522-D45A-4D9B-AABE-25AF997E8E8A}" destId="{C60CB841-C796-4AB6-B883-FA533B043E44}" srcOrd="0" destOrd="0" presId="urn:microsoft.com/office/officeart/2005/8/layout/list1"/>
    <dgm:cxn modelId="{036EF658-20A9-4B5D-99B0-A253623F59AA}" srcId="{2D612995-ED68-47BC-8C81-006F6569272F}" destId="{8A1A244D-4EBA-45A7-B42D-79A60E46A1FD}" srcOrd="0" destOrd="0" parTransId="{22DAE351-648D-4EBA-BC75-29F8B313E246}" sibTransId="{4716273D-87D7-4924-8F35-60CE7BAAE292}"/>
    <dgm:cxn modelId="{25C36BB5-2555-4DC1-A44E-4023D6B1E66A}" type="presOf" srcId="{8A1A244D-4EBA-45A7-B42D-79A60E46A1FD}" destId="{82DF5516-E23C-4111-88AE-30583C0878AB}" srcOrd="0" destOrd="1" presId="urn:microsoft.com/office/officeart/2005/8/layout/list1"/>
    <dgm:cxn modelId="{89C357C2-AAB0-4927-8727-A5A81578B10A}" srcId="{8DC06534-A477-4BFE-8343-6A6516CFDC66}" destId="{2D612995-ED68-47BC-8C81-006F6569272F}" srcOrd="0" destOrd="0" parTransId="{5E726486-D457-445D-8189-6747D31609B4}" sibTransId="{F903F00D-42B0-4859-A714-0AF8BA413690}"/>
    <dgm:cxn modelId="{B03EDBC2-4395-4AD1-B050-69E38894EB31}" srcId="{FB945522-D45A-4D9B-AABE-25AF997E8E8A}" destId="{8DC06534-A477-4BFE-8343-6A6516CFDC66}" srcOrd="0" destOrd="0" parTransId="{81F0577B-ADAA-4973-8C96-7170928AD2A5}" sibTransId="{3F3701CB-AF1A-405F-9C24-6BEC8C2BE5DE}"/>
    <dgm:cxn modelId="{0F12E7D8-0A4B-474F-8092-37AD85CF06B1}" srcId="{8DC06534-A477-4BFE-8343-6A6516CFDC66}" destId="{78B049AA-F3C5-4051-8DF2-5B8037F19D81}" srcOrd="1" destOrd="0" parTransId="{3B36A0A0-F68A-4120-AF63-18A5720CD974}" sibTransId="{82505B30-E84C-4A26-AFD3-4915A047A556}"/>
    <dgm:cxn modelId="{9D8DB2E5-0B50-40CE-888B-CAC837B5AF38}" srcId="{8DC06534-A477-4BFE-8343-6A6516CFDC66}" destId="{6B1C6662-A046-4C98-A48C-4C2348F915BB}" srcOrd="2" destOrd="0" parTransId="{FE0BFE2A-D0A4-4AE0-B666-E5BE2365D2A8}" sibTransId="{860897EE-A7F4-4AD8-AC48-14014EA8F477}"/>
    <dgm:cxn modelId="{90E639FA-992C-48A1-BCB2-0462E347BB6A}" type="presOf" srcId="{78B049AA-F3C5-4051-8DF2-5B8037F19D81}" destId="{82DF5516-E23C-4111-88AE-30583C0878AB}" srcOrd="0" destOrd="2" presId="urn:microsoft.com/office/officeart/2005/8/layout/list1"/>
    <dgm:cxn modelId="{DC3AFC44-D889-43C0-A909-06ADB60AA7DB}" type="presParOf" srcId="{C60CB841-C796-4AB6-B883-FA533B043E44}" destId="{531508FA-DEBB-4CDF-A8E5-E2B34452C77B}" srcOrd="0" destOrd="0" presId="urn:microsoft.com/office/officeart/2005/8/layout/list1"/>
    <dgm:cxn modelId="{62516A50-31B2-4A0F-94E5-68E352DF9924}" type="presParOf" srcId="{531508FA-DEBB-4CDF-A8E5-E2B34452C77B}" destId="{6036527F-64FE-4343-9ABC-DC7A9D667E48}" srcOrd="0" destOrd="0" presId="urn:microsoft.com/office/officeart/2005/8/layout/list1"/>
    <dgm:cxn modelId="{53B36335-8913-4C44-9964-F1A5C93FB7E5}" type="presParOf" srcId="{531508FA-DEBB-4CDF-A8E5-E2B34452C77B}" destId="{B1CF017E-8B3C-4C5E-88D6-61E55A8F13F4}" srcOrd="1" destOrd="0" presId="urn:microsoft.com/office/officeart/2005/8/layout/list1"/>
    <dgm:cxn modelId="{482EAADC-15BD-4C5B-98BE-6B504C2C061C}" type="presParOf" srcId="{C60CB841-C796-4AB6-B883-FA533B043E44}" destId="{3FA4FD2F-6010-4148-8B9F-0A1EE06B781D}" srcOrd="1" destOrd="0" presId="urn:microsoft.com/office/officeart/2005/8/layout/list1"/>
    <dgm:cxn modelId="{D9B2DF84-2EDA-47E5-BDD1-D4282927A302}" type="presParOf" srcId="{C60CB841-C796-4AB6-B883-FA533B043E44}" destId="{82DF5516-E23C-4111-88AE-30583C0878A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B945522-D45A-4D9B-AABE-25AF997E8E8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8DC06534-A477-4BFE-8343-6A6516CFDC66}">
      <dgm:prSet phldrT="[Text]"/>
      <dgm:spPr/>
      <dgm:t>
        <a:bodyPr/>
        <a:lstStyle/>
        <a:p>
          <a:r>
            <a:rPr lang="ro-RO" dirty="0"/>
            <a:t>SND „</a:t>
          </a:r>
          <a:r>
            <a:rPr lang="en-GB" dirty="0"/>
            <a:t>Moldova 2030” </a:t>
          </a:r>
          <a:r>
            <a:rPr lang="ro-RO" dirty="0"/>
            <a:t>va fi centrată pe </a:t>
          </a:r>
          <a:r>
            <a:rPr lang="en-GB" dirty="0"/>
            <a:t>:</a:t>
          </a:r>
          <a:endParaRPr lang="ro-RO" dirty="0"/>
        </a:p>
      </dgm:t>
    </dgm:pt>
    <dgm:pt modelId="{81F0577B-ADAA-4973-8C96-7170928AD2A5}" type="parTrans" cxnId="{B03EDBC2-4395-4AD1-B050-69E38894EB31}">
      <dgm:prSet/>
      <dgm:spPr/>
      <dgm:t>
        <a:bodyPr/>
        <a:lstStyle/>
        <a:p>
          <a:endParaRPr lang="ro-RO"/>
        </a:p>
      </dgm:t>
    </dgm:pt>
    <dgm:pt modelId="{3F3701CB-AF1A-405F-9C24-6BEC8C2BE5DE}" type="sibTrans" cxnId="{B03EDBC2-4395-4AD1-B050-69E38894EB31}">
      <dgm:prSet/>
      <dgm:spPr/>
      <dgm:t>
        <a:bodyPr/>
        <a:lstStyle/>
        <a:p>
          <a:endParaRPr lang="ro-RO"/>
        </a:p>
      </dgm:t>
    </dgm:pt>
    <dgm:pt modelId="{2D612995-ED68-47BC-8C81-006F6569272F}">
      <dgm:prSet/>
      <dgm:spPr/>
      <dgm:t>
        <a:bodyPr/>
        <a:lstStyle/>
        <a:p>
          <a:pPr marL="365125" indent="-365125">
            <a:buFont typeface="Wingdings" panose="05000000000000000000" pitchFamily="2" charset="2"/>
            <a:buChar char="§"/>
          </a:pPr>
          <a:r>
            <a:rPr lang="ro-RO" dirty="0"/>
            <a:t>sporirea calității vieții</a:t>
          </a:r>
          <a:r>
            <a:rPr lang="en-GB" dirty="0"/>
            <a:t>;</a:t>
          </a:r>
          <a:endParaRPr lang="ro-RO" dirty="0"/>
        </a:p>
      </dgm:t>
    </dgm:pt>
    <dgm:pt modelId="{5E726486-D457-445D-8189-6747D31609B4}" type="parTrans" cxnId="{89C357C2-AAB0-4927-8727-A5A81578B10A}">
      <dgm:prSet/>
      <dgm:spPr/>
      <dgm:t>
        <a:bodyPr/>
        <a:lstStyle/>
        <a:p>
          <a:endParaRPr lang="ro-RO"/>
        </a:p>
      </dgm:t>
    </dgm:pt>
    <dgm:pt modelId="{F903F00D-42B0-4859-A714-0AF8BA413690}" type="sibTrans" cxnId="{89C357C2-AAB0-4927-8727-A5A81578B10A}">
      <dgm:prSet/>
      <dgm:spPr/>
      <dgm:t>
        <a:bodyPr/>
        <a:lstStyle/>
        <a:p>
          <a:endParaRPr lang="ro-RO"/>
        </a:p>
      </dgm:t>
    </dgm:pt>
    <dgm:pt modelId="{78B049AA-F3C5-4051-8DF2-5B8037F19D81}">
      <dgm:prSet/>
      <dgm:spPr/>
      <dgm:t>
        <a:bodyPr/>
        <a:lstStyle/>
        <a:p>
          <a:pPr marL="365125" indent="-365125">
            <a:buFont typeface="Wingdings" panose="05000000000000000000" pitchFamily="2" charset="2"/>
            <a:buChar char="§"/>
          </a:pPr>
          <a:r>
            <a:rPr lang="ro-RO" dirty="0"/>
            <a:t>valorificarea potențialului fiecărei persoane</a:t>
          </a:r>
          <a:r>
            <a:rPr lang="en-GB" dirty="0"/>
            <a:t>;</a:t>
          </a:r>
          <a:endParaRPr lang="ro-RO" dirty="0"/>
        </a:p>
      </dgm:t>
    </dgm:pt>
    <dgm:pt modelId="{3B36A0A0-F68A-4120-AF63-18A5720CD974}" type="parTrans" cxnId="{0F12E7D8-0A4B-474F-8092-37AD85CF06B1}">
      <dgm:prSet/>
      <dgm:spPr/>
      <dgm:t>
        <a:bodyPr/>
        <a:lstStyle/>
        <a:p>
          <a:endParaRPr lang="ro-RO"/>
        </a:p>
      </dgm:t>
    </dgm:pt>
    <dgm:pt modelId="{82505B30-E84C-4A26-AFD3-4915A047A556}" type="sibTrans" cxnId="{0F12E7D8-0A4B-474F-8092-37AD85CF06B1}">
      <dgm:prSet/>
      <dgm:spPr/>
      <dgm:t>
        <a:bodyPr/>
        <a:lstStyle/>
        <a:p>
          <a:endParaRPr lang="ro-RO"/>
        </a:p>
      </dgm:t>
    </dgm:pt>
    <dgm:pt modelId="{6B1C6662-A046-4C98-A48C-4C2348F915BB}">
      <dgm:prSet/>
      <dgm:spPr/>
      <dgm:t>
        <a:bodyPr/>
        <a:lstStyle/>
        <a:p>
          <a:pPr marL="365125" indent="-365125">
            <a:buFont typeface="Wingdings" panose="05000000000000000000" pitchFamily="2" charset="2"/>
            <a:buChar char="§"/>
          </a:pPr>
          <a:r>
            <a:rPr lang="ro-RO" dirty="0"/>
            <a:t>principalele etape ale vieții</a:t>
          </a:r>
          <a:r>
            <a:rPr lang="en-GB" dirty="0"/>
            <a:t>:</a:t>
          </a:r>
          <a:endParaRPr lang="ro-RO" dirty="0"/>
        </a:p>
      </dgm:t>
    </dgm:pt>
    <dgm:pt modelId="{FE0BFE2A-D0A4-4AE0-B666-E5BE2365D2A8}" type="parTrans" cxnId="{9D8DB2E5-0B50-40CE-888B-CAC837B5AF38}">
      <dgm:prSet/>
      <dgm:spPr/>
      <dgm:t>
        <a:bodyPr/>
        <a:lstStyle/>
        <a:p>
          <a:endParaRPr lang="ro-RO"/>
        </a:p>
      </dgm:t>
    </dgm:pt>
    <dgm:pt modelId="{860897EE-A7F4-4AD8-AC48-14014EA8F477}" type="sibTrans" cxnId="{9D8DB2E5-0B50-40CE-888B-CAC837B5AF38}">
      <dgm:prSet/>
      <dgm:spPr/>
      <dgm:t>
        <a:bodyPr/>
        <a:lstStyle/>
        <a:p>
          <a:endParaRPr lang="ro-RO"/>
        </a:p>
      </dgm:t>
    </dgm:pt>
    <dgm:pt modelId="{C60CB841-C796-4AB6-B883-FA533B043E44}" type="pres">
      <dgm:prSet presAssocID="{FB945522-D45A-4D9B-AABE-25AF997E8E8A}" presName="linear" presStyleCnt="0">
        <dgm:presLayoutVars>
          <dgm:dir/>
          <dgm:animLvl val="lvl"/>
          <dgm:resizeHandles val="exact"/>
        </dgm:presLayoutVars>
      </dgm:prSet>
      <dgm:spPr/>
    </dgm:pt>
    <dgm:pt modelId="{531508FA-DEBB-4CDF-A8E5-E2B34452C77B}" type="pres">
      <dgm:prSet presAssocID="{8DC06534-A477-4BFE-8343-6A6516CFDC66}" presName="parentLin" presStyleCnt="0"/>
      <dgm:spPr/>
    </dgm:pt>
    <dgm:pt modelId="{6036527F-64FE-4343-9ABC-DC7A9D667E48}" type="pres">
      <dgm:prSet presAssocID="{8DC06534-A477-4BFE-8343-6A6516CFDC66}" presName="parentLeftMargin" presStyleLbl="node1" presStyleIdx="0" presStyleCnt="1"/>
      <dgm:spPr/>
    </dgm:pt>
    <dgm:pt modelId="{B1CF017E-8B3C-4C5E-88D6-61E55A8F13F4}" type="pres">
      <dgm:prSet presAssocID="{8DC06534-A477-4BFE-8343-6A6516CFDC66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FA4FD2F-6010-4148-8B9F-0A1EE06B781D}" type="pres">
      <dgm:prSet presAssocID="{8DC06534-A477-4BFE-8343-6A6516CFDC66}" presName="negativeSpace" presStyleCnt="0"/>
      <dgm:spPr/>
    </dgm:pt>
    <dgm:pt modelId="{82DF5516-E23C-4111-88AE-30583C0878AB}" type="pres">
      <dgm:prSet presAssocID="{8DC06534-A477-4BFE-8343-6A6516CFDC66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50550129-7355-40CE-8D3B-47AB08919994}" type="presOf" srcId="{8DC06534-A477-4BFE-8343-6A6516CFDC66}" destId="{B1CF017E-8B3C-4C5E-88D6-61E55A8F13F4}" srcOrd="1" destOrd="0" presId="urn:microsoft.com/office/officeart/2005/8/layout/list1"/>
    <dgm:cxn modelId="{F73CAD64-BDB6-4BA4-BD07-A1CC898E0B59}" type="presOf" srcId="{8DC06534-A477-4BFE-8343-6A6516CFDC66}" destId="{6036527F-64FE-4343-9ABC-DC7A9D667E48}" srcOrd="0" destOrd="0" presId="urn:microsoft.com/office/officeart/2005/8/layout/list1"/>
    <dgm:cxn modelId="{D258D649-2440-4313-B368-FDF5CB03AE78}" type="presOf" srcId="{6B1C6662-A046-4C98-A48C-4C2348F915BB}" destId="{82DF5516-E23C-4111-88AE-30583C0878AB}" srcOrd="0" destOrd="2" presId="urn:microsoft.com/office/officeart/2005/8/layout/list1"/>
    <dgm:cxn modelId="{D8151471-77A4-44AD-A4B7-B930E525E669}" type="presOf" srcId="{2D612995-ED68-47BC-8C81-006F6569272F}" destId="{82DF5516-E23C-4111-88AE-30583C0878AB}" srcOrd="0" destOrd="0" presId="urn:microsoft.com/office/officeart/2005/8/layout/list1"/>
    <dgm:cxn modelId="{67B21471-69EB-43D9-8CB8-DEAFE2291E95}" type="presOf" srcId="{FB945522-D45A-4D9B-AABE-25AF997E8E8A}" destId="{C60CB841-C796-4AB6-B883-FA533B043E44}" srcOrd="0" destOrd="0" presId="urn:microsoft.com/office/officeart/2005/8/layout/list1"/>
    <dgm:cxn modelId="{89C357C2-AAB0-4927-8727-A5A81578B10A}" srcId="{8DC06534-A477-4BFE-8343-6A6516CFDC66}" destId="{2D612995-ED68-47BC-8C81-006F6569272F}" srcOrd="0" destOrd="0" parTransId="{5E726486-D457-445D-8189-6747D31609B4}" sibTransId="{F903F00D-42B0-4859-A714-0AF8BA413690}"/>
    <dgm:cxn modelId="{B03EDBC2-4395-4AD1-B050-69E38894EB31}" srcId="{FB945522-D45A-4D9B-AABE-25AF997E8E8A}" destId="{8DC06534-A477-4BFE-8343-6A6516CFDC66}" srcOrd="0" destOrd="0" parTransId="{81F0577B-ADAA-4973-8C96-7170928AD2A5}" sibTransId="{3F3701CB-AF1A-405F-9C24-6BEC8C2BE5DE}"/>
    <dgm:cxn modelId="{0F12E7D8-0A4B-474F-8092-37AD85CF06B1}" srcId="{8DC06534-A477-4BFE-8343-6A6516CFDC66}" destId="{78B049AA-F3C5-4051-8DF2-5B8037F19D81}" srcOrd="1" destOrd="0" parTransId="{3B36A0A0-F68A-4120-AF63-18A5720CD974}" sibTransId="{82505B30-E84C-4A26-AFD3-4915A047A556}"/>
    <dgm:cxn modelId="{9D8DB2E5-0B50-40CE-888B-CAC837B5AF38}" srcId="{8DC06534-A477-4BFE-8343-6A6516CFDC66}" destId="{6B1C6662-A046-4C98-A48C-4C2348F915BB}" srcOrd="2" destOrd="0" parTransId="{FE0BFE2A-D0A4-4AE0-B666-E5BE2365D2A8}" sibTransId="{860897EE-A7F4-4AD8-AC48-14014EA8F477}"/>
    <dgm:cxn modelId="{90E639FA-992C-48A1-BCB2-0462E347BB6A}" type="presOf" srcId="{78B049AA-F3C5-4051-8DF2-5B8037F19D81}" destId="{82DF5516-E23C-4111-88AE-30583C0878AB}" srcOrd="0" destOrd="1" presId="urn:microsoft.com/office/officeart/2005/8/layout/list1"/>
    <dgm:cxn modelId="{DC3AFC44-D889-43C0-A909-06ADB60AA7DB}" type="presParOf" srcId="{C60CB841-C796-4AB6-B883-FA533B043E44}" destId="{531508FA-DEBB-4CDF-A8E5-E2B34452C77B}" srcOrd="0" destOrd="0" presId="urn:microsoft.com/office/officeart/2005/8/layout/list1"/>
    <dgm:cxn modelId="{62516A50-31B2-4A0F-94E5-68E352DF9924}" type="presParOf" srcId="{531508FA-DEBB-4CDF-A8E5-E2B34452C77B}" destId="{6036527F-64FE-4343-9ABC-DC7A9D667E48}" srcOrd="0" destOrd="0" presId="urn:microsoft.com/office/officeart/2005/8/layout/list1"/>
    <dgm:cxn modelId="{53B36335-8913-4C44-9964-F1A5C93FB7E5}" type="presParOf" srcId="{531508FA-DEBB-4CDF-A8E5-E2B34452C77B}" destId="{B1CF017E-8B3C-4C5E-88D6-61E55A8F13F4}" srcOrd="1" destOrd="0" presId="urn:microsoft.com/office/officeart/2005/8/layout/list1"/>
    <dgm:cxn modelId="{482EAADC-15BD-4C5B-98BE-6B504C2C061C}" type="presParOf" srcId="{C60CB841-C796-4AB6-B883-FA533B043E44}" destId="{3FA4FD2F-6010-4148-8B9F-0A1EE06B781D}" srcOrd="1" destOrd="0" presId="urn:microsoft.com/office/officeart/2005/8/layout/list1"/>
    <dgm:cxn modelId="{D9B2DF84-2EDA-47E5-BDD1-D4282927A302}" type="presParOf" srcId="{C60CB841-C796-4AB6-B883-FA533B043E44}" destId="{82DF5516-E23C-4111-88AE-30583C0878A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4CE3B6F-22F3-4EBF-997A-2280D189760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CCC1FB08-67FE-4680-9594-E4AC5F815796}">
      <dgm:prSet phldrT="[Text]" custT="1"/>
      <dgm:spPr/>
      <dgm:t>
        <a:bodyPr/>
        <a:lstStyle/>
        <a:p>
          <a:r>
            <a:rPr lang="en-US" sz="3000" noProof="0" dirty="0"/>
            <a:t>Formulate</a:t>
          </a:r>
          <a:r>
            <a:rPr lang="ro-RO" sz="3000" noProof="0" dirty="0"/>
            <a:t> în baza</a:t>
          </a:r>
          <a:r>
            <a:rPr lang="en-US" sz="3000" noProof="0" dirty="0"/>
            <a:t>:</a:t>
          </a:r>
        </a:p>
      </dgm:t>
    </dgm:pt>
    <dgm:pt modelId="{741E9A53-65FD-4E6B-A229-407862A434F4}" type="parTrans" cxnId="{22A6F10F-7ABE-4AB8-9001-8CC09C5F11CE}">
      <dgm:prSet/>
      <dgm:spPr/>
      <dgm:t>
        <a:bodyPr/>
        <a:lstStyle/>
        <a:p>
          <a:endParaRPr lang="ro-RO"/>
        </a:p>
      </dgm:t>
    </dgm:pt>
    <dgm:pt modelId="{204E4EC0-2B41-40A1-AB13-A172A7FFC556}" type="sibTrans" cxnId="{22A6F10F-7ABE-4AB8-9001-8CC09C5F11CE}">
      <dgm:prSet/>
      <dgm:spPr/>
      <dgm:t>
        <a:bodyPr/>
        <a:lstStyle/>
        <a:p>
          <a:endParaRPr lang="ro-RO"/>
        </a:p>
      </dgm:t>
    </dgm:pt>
    <dgm:pt modelId="{02E05CAC-A5C5-41C2-9A89-FF8E8A504DCC}">
      <dgm:prSet custT="1"/>
      <dgm:spPr/>
      <dgm:t>
        <a:bodyPr/>
        <a:lstStyle/>
        <a:p>
          <a:pPr marL="450850" indent="-450850">
            <a:spcBef>
              <a:spcPts val="600"/>
            </a:spcBef>
            <a:spcAft>
              <a:spcPts val="1200"/>
            </a:spcAft>
            <a:buFont typeface="Wingdings" panose="05000000000000000000" pitchFamily="2" charset="2"/>
            <a:buChar char="§"/>
          </a:pPr>
          <a:r>
            <a:rPr lang="ro-RO" sz="3000" dirty="0"/>
            <a:t>celor 10 dimensiuni utilizate pentru măsurarea calității vieții la nivelul UE</a:t>
          </a:r>
          <a:r>
            <a:rPr lang="en-GB" sz="3000" dirty="0"/>
            <a:t>;</a:t>
          </a:r>
          <a:endParaRPr lang="ro-RO" sz="3000" dirty="0"/>
        </a:p>
      </dgm:t>
    </dgm:pt>
    <dgm:pt modelId="{EEDC1182-3909-4579-B6FE-6CE5576E201E}" type="parTrans" cxnId="{78C4B19F-AC6A-41FC-B8FD-5E6B050CB86B}">
      <dgm:prSet/>
      <dgm:spPr/>
      <dgm:t>
        <a:bodyPr/>
        <a:lstStyle/>
        <a:p>
          <a:endParaRPr lang="ro-RO"/>
        </a:p>
      </dgm:t>
    </dgm:pt>
    <dgm:pt modelId="{19FAB540-1C35-4436-9E34-A42AF5B97BA8}" type="sibTrans" cxnId="{78C4B19F-AC6A-41FC-B8FD-5E6B050CB86B}">
      <dgm:prSet/>
      <dgm:spPr/>
      <dgm:t>
        <a:bodyPr/>
        <a:lstStyle/>
        <a:p>
          <a:endParaRPr lang="ro-RO"/>
        </a:p>
      </dgm:t>
    </dgm:pt>
    <dgm:pt modelId="{64F1E46C-344A-4807-8F0D-920D673ADD23}">
      <dgm:prSet custT="1"/>
      <dgm:spPr/>
      <dgm:t>
        <a:bodyPr/>
        <a:lstStyle/>
        <a:p>
          <a:pPr marL="450850" indent="-450850"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ro-RO" sz="3000" dirty="0"/>
            <a:t>priorităților asumate prin Agenda 2030 pentru Dezvoltare Durabilă</a:t>
          </a:r>
          <a:r>
            <a:rPr lang="en-GB" sz="3000" dirty="0"/>
            <a:t>.</a:t>
          </a:r>
          <a:endParaRPr lang="ro-RO" sz="3000" dirty="0"/>
        </a:p>
      </dgm:t>
    </dgm:pt>
    <dgm:pt modelId="{80CEDB5F-3947-406C-8711-509AE7215CBC}" type="parTrans" cxnId="{2270D8D3-A94A-4893-8D39-74BABD3B13CE}">
      <dgm:prSet/>
      <dgm:spPr/>
      <dgm:t>
        <a:bodyPr/>
        <a:lstStyle/>
        <a:p>
          <a:endParaRPr lang="ro-RO"/>
        </a:p>
      </dgm:t>
    </dgm:pt>
    <dgm:pt modelId="{CE58AE4C-4D99-4E00-A2EC-6BCBC18E3B08}" type="sibTrans" cxnId="{2270D8D3-A94A-4893-8D39-74BABD3B13CE}">
      <dgm:prSet/>
      <dgm:spPr/>
      <dgm:t>
        <a:bodyPr/>
        <a:lstStyle/>
        <a:p>
          <a:endParaRPr lang="ro-RO"/>
        </a:p>
      </dgm:t>
    </dgm:pt>
    <dgm:pt modelId="{C21F2FAD-7D8F-4298-BDF7-B8F1822D3558}" type="pres">
      <dgm:prSet presAssocID="{D4CE3B6F-22F3-4EBF-997A-2280D1897601}" presName="linear" presStyleCnt="0">
        <dgm:presLayoutVars>
          <dgm:dir/>
          <dgm:animLvl val="lvl"/>
          <dgm:resizeHandles val="exact"/>
        </dgm:presLayoutVars>
      </dgm:prSet>
      <dgm:spPr/>
    </dgm:pt>
    <dgm:pt modelId="{6605259B-D424-426B-9433-B1957EEC9B37}" type="pres">
      <dgm:prSet presAssocID="{CCC1FB08-67FE-4680-9594-E4AC5F815796}" presName="parentLin" presStyleCnt="0"/>
      <dgm:spPr/>
    </dgm:pt>
    <dgm:pt modelId="{78AE1772-AAAF-47BB-B09C-39EF4B7269FF}" type="pres">
      <dgm:prSet presAssocID="{CCC1FB08-67FE-4680-9594-E4AC5F815796}" presName="parentLeftMargin" presStyleLbl="node1" presStyleIdx="0" presStyleCnt="1"/>
      <dgm:spPr/>
    </dgm:pt>
    <dgm:pt modelId="{BD7351A9-8FDF-438A-AAC4-1E42FCA8BCBC}" type="pres">
      <dgm:prSet presAssocID="{CCC1FB08-67FE-4680-9594-E4AC5F815796}" presName="parentText" presStyleLbl="node1" presStyleIdx="0" presStyleCnt="1" custScaleY="48904" custLinFactNeighborX="10769" custLinFactNeighborY="-10424">
        <dgm:presLayoutVars>
          <dgm:chMax val="0"/>
          <dgm:bulletEnabled val="1"/>
        </dgm:presLayoutVars>
      </dgm:prSet>
      <dgm:spPr/>
    </dgm:pt>
    <dgm:pt modelId="{AEBE1B01-3A26-4325-B443-E7493B0081C5}" type="pres">
      <dgm:prSet presAssocID="{CCC1FB08-67FE-4680-9594-E4AC5F815796}" presName="negativeSpace" presStyleCnt="0"/>
      <dgm:spPr/>
    </dgm:pt>
    <dgm:pt modelId="{2B7647DC-8C3F-47B0-B27F-E63C286DB2D6}" type="pres">
      <dgm:prSet presAssocID="{CCC1FB08-67FE-4680-9594-E4AC5F815796}" presName="childText" presStyleLbl="conFgAcc1" presStyleIdx="0" presStyleCnt="1" custScaleY="91910" custLinFactNeighborY="13403">
        <dgm:presLayoutVars>
          <dgm:bulletEnabled val="1"/>
        </dgm:presLayoutVars>
      </dgm:prSet>
      <dgm:spPr/>
    </dgm:pt>
  </dgm:ptLst>
  <dgm:cxnLst>
    <dgm:cxn modelId="{741BBD00-4A60-4A6E-B1E5-5969D8C4CB15}" type="presOf" srcId="{CCC1FB08-67FE-4680-9594-E4AC5F815796}" destId="{BD7351A9-8FDF-438A-AAC4-1E42FCA8BCBC}" srcOrd="1" destOrd="0" presId="urn:microsoft.com/office/officeart/2005/8/layout/list1"/>
    <dgm:cxn modelId="{22A6F10F-7ABE-4AB8-9001-8CC09C5F11CE}" srcId="{D4CE3B6F-22F3-4EBF-997A-2280D1897601}" destId="{CCC1FB08-67FE-4680-9594-E4AC5F815796}" srcOrd="0" destOrd="0" parTransId="{741E9A53-65FD-4E6B-A229-407862A434F4}" sibTransId="{204E4EC0-2B41-40A1-AB13-A172A7FFC556}"/>
    <dgm:cxn modelId="{50CA4020-2FB3-401E-AB81-50246B9CFF75}" type="presOf" srcId="{02E05CAC-A5C5-41C2-9A89-FF8E8A504DCC}" destId="{2B7647DC-8C3F-47B0-B27F-E63C286DB2D6}" srcOrd="0" destOrd="0" presId="urn:microsoft.com/office/officeart/2005/8/layout/list1"/>
    <dgm:cxn modelId="{B57BC278-F724-4CA8-906C-D3BCB7A15D39}" type="presOf" srcId="{64F1E46C-344A-4807-8F0D-920D673ADD23}" destId="{2B7647DC-8C3F-47B0-B27F-E63C286DB2D6}" srcOrd="0" destOrd="1" presId="urn:microsoft.com/office/officeart/2005/8/layout/list1"/>
    <dgm:cxn modelId="{66B06680-D51E-47BD-9120-1D68BB5E9F93}" type="presOf" srcId="{CCC1FB08-67FE-4680-9594-E4AC5F815796}" destId="{78AE1772-AAAF-47BB-B09C-39EF4B7269FF}" srcOrd="0" destOrd="0" presId="urn:microsoft.com/office/officeart/2005/8/layout/list1"/>
    <dgm:cxn modelId="{78C4B19F-AC6A-41FC-B8FD-5E6B050CB86B}" srcId="{CCC1FB08-67FE-4680-9594-E4AC5F815796}" destId="{02E05CAC-A5C5-41C2-9A89-FF8E8A504DCC}" srcOrd="0" destOrd="0" parTransId="{EEDC1182-3909-4579-B6FE-6CE5576E201E}" sibTransId="{19FAB540-1C35-4436-9E34-A42AF5B97BA8}"/>
    <dgm:cxn modelId="{2270D8D3-A94A-4893-8D39-74BABD3B13CE}" srcId="{CCC1FB08-67FE-4680-9594-E4AC5F815796}" destId="{64F1E46C-344A-4807-8F0D-920D673ADD23}" srcOrd="1" destOrd="0" parTransId="{80CEDB5F-3947-406C-8711-509AE7215CBC}" sibTransId="{CE58AE4C-4D99-4E00-A2EC-6BCBC18E3B08}"/>
    <dgm:cxn modelId="{1C8B85DA-5F98-4546-AAB3-288EA4B8F367}" type="presOf" srcId="{D4CE3B6F-22F3-4EBF-997A-2280D1897601}" destId="{C21F2FAD-7D8F-4298-BDF7-B8F1822D3558}" srcOrd="0" destOrd="0" presId="urn:microsoft.com/office/officeart/2005/8/layout/list1"/>
    <dgm:cxn modelId="{608081A1-7F0B-4EA5-AE98-4A89DC4D00DC}" type="presParOf" srcId="{C21F2FAD-7D8F-4298-BDF7-B8F1822D3558}" destId="{6605259B-D424-426B-9433-B1957EEC9B37}" srcOrd="0" destOrd="0" presId="urn:microsoft.com/office/officeart/2005/8/layout/list1"/>
    <dgm:cxn modelId="{F9F939F9-D935-4FC6-AB5F-47C831457EA4}" type="presParOf" srcId="{6605259B-D424-426B-9433-B1957EEC9B37}" destId="{78AE1772-AAAF-47BB-B09C-39EF4B7269FF}" srcOrd="0" destOrd="0" presId="urn:microsoft.com/office/officeart/2005/8/layout/list1"/>
    <dgm:cxn modelId="{F8EC1BF4-052C-49A3-9521-A7E938F77F85}" type="presParOf" srcId="{6605259B-D424-426B-9433-B1957EEC9B37}" destId="{BD7351A9-8FDF-438A-AAC4-1E42FCA8BCBC}" srcOrd="1" destOrd="0" presId="urn:microsoft.com/office/officeart/2005/8/layout/list1"/>
    <dgm:cxn modelId="{407B11F4-21E1-465D-A803-BA51B30C4199}" type="presParOf" srcId="{C21F2FAD-7D8F-4298-BDF7-B8F1822D3558}" destId="{AEBE1B01-3A26-4325-B443-E7493B0081C5}" srcOrd="1" destOrd="0" presId="urn:microsoft.com/office/officeart/2005/8/layout/list1"/>
    <dgm:cxn modelId="{FA063071-FD0E-4BB0-B98E-CC16A0018F3D}" type="presParOf" srcId="{C21F2FAD-7D8F-4298-BDF7-B8F1822D3558}" destId="{2B7647DC-8C3F-47B0-B27F-E63C286DB2D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84D39B3-4E3B-4338-AD8D-5EAE230842EA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o-RO"/>
        </a:p>
      </dgm:t>
    </dgm:pt>
    <dgm:pt modelId="{258F8B86-8B75-469F-911D-E10BA328A4AB}">
      <dgm:prSet phldrT="[Text]" custT="1"/>
      <dgm:spPr/>
      <dgm:t>
        <a:bodyPr/>
        <a:lstStyle/>
        <a:p>
          <a:pPr algn="l"/>
          <a:r>
            <a:rPr lang="en-US" sz="3700" noProof="0" dirty="0"/>
            <a:t>     </a:t>
          </a:r>
          <a:r>
            <a:rPr lang="ro-RO" sz="3700" noProof="0" dirty="0"/>
            <a:t>Obiective pe termen lung</a:t>
          </a:r>
          <a:r>
            <a:rPr lang="en-US" sz="3400" noProof="0" dirty="0"/>
            <a:t>:</a:t>
          </a:r>
        </a:p>
      </dgm:t>
    </dgm:pt>
    <dgm:pt modelId="{E1085590-85B2-4DCF-BD55-D0DF02738BE2}" type="parTrans" cxnId="{3AB56312-1ACB-4A4B-B522-E20A466BC9FB}">
      <dgm:prSet/>
      <dgm:spPr/>
      <dgm:t>
        <a:bodyPr/>
        <a:lstStyle/>
        <a:p>
          <a:endParaRPr lang="en-US" noProof="0" dirty="0"/>
        </a:p>
      </dgm:t>
    </dgm:pt>
    <dgm:pt modelId="{6555CB86-4686-407E-94DF-038B040A75DF}" type="sibTrans" cxnId="{3AB56312-1ACB-4A4B-B522-E20A466BC9FB}">
      <dgm:prSet/>
      <dgm:spPr/>
      <dgm:t>
        <a:bodyPr/>
        <a:lstStyle/>
        <a:p>
          <a:endParaRPr lang="en-US" noProof="0" dirty="0"/>
        </a:p>
      </dgm:t>
    </dgm:pt>
    <dgm:pt modelId="{09B01ABE-C098-4661-968B-B347C7861202}">
      <dgm:prSet phldrT="[Text]" custT="1"/>
      <dgm:spPr/>
      <dgm:t>
        <a:bodyPr/>
        <a:lstStyle/>
        <a:p>
          <a:pPr marL="633413" indent="-633413">
            <a:lnSpc>
              <a:spcPct val="100000"/>
            </a:lnSpc>
            <a:spcAft>
              <a:spcPts val="1200"/>
            </a:spcAft>
            <a:buFont typeface="+mj-lt"/>
            <a:buAutoNum type="arabicPeriod"/>
          </a:pPr>
          <a:r>
            <a:rPr lang="ro-RO" sz="3400" noProof="0" dirty="0"/>
            <a:t>Venituri din surse durabile</a:t>
          </a:r>
          <a:endParaRPr lang="en-US" sz="3400" noProof="0" dirty="0"/>
        </a:p>
      </dgm:t>
    </dgm:pt>
    <dgm:pt modelId="{400A36BE-31A7-4ED5-9A49-0F16BAE9A9F9}" type="parTrans" cxnId="{5998BEAF-2086-406A-BC40-B2A913C0E738}">
      <dgm:prSet/>
      <dgm:spPr/>
      <dgm:t>
        <a:bodyPr/>
        <a:lstStyle/>
        <a:p>
          <a:endParaRPr lang="en-US" noProof="0" dirty="0"/>
        </a:p>
      </dgm:t>
    </dgm:pt>
    <dgm:pt modelId="{7F67CBB8-9F4E-4A67-BEBB-B8410882FB4B}" type="sibTrans" cxnId="{5998BEAF-2086-406A-BC40-B2A913C0E738}">
      <dgm:prSet/>
      <dgm:spPr/>
      <dgm:t>
        <a:bodyPr/>
        <a:lstStyle/>
        <a:p>
          <a:endParaRPr lang="en-US" noProof="0" dirty="0"/>
        </a:p>
      </dgm:t>
    </dgm:pt>
    <dgm:pt modelId="{9C0DD6DC-C998-47C4-8070-2FA5491D9744}">
      <dgm:prSet phldrT="[Text]" custT="1"/>
      <dgm:spPr/>
      <dgm:t>
        <a:bodyPr/>
        <a:lstStyle/>
        <a:p>
          <a:pPr marL="633413" indent="-633413">
            <a:lnSpc>
              <a:spcPct val="100000"/>
            </a:lnSpc>
            <a:spcAft>
              <a:spcPts val="1200"/>
            </a:spcAft>
            <a:buFont typeface="+mj-lt"/>
            <a:buAutoNum type="arabicPeriod"/>
          </a:pPr>
          <a:r>
            <a:rPr lang="ro-RO" sz="3400" noProof="0" dirty="0"/>
            <a:t>Condiții de muncă decente și ocupare informală minimă</a:t>
          </a:r>
          <a:endParaRPr lang="en-US" sz="3400" noProof="0" dirty="0"/>
        </a:p>
      </dgm:t>
    </dgm:pt>
    <dgm:pt modelId="{0E5D9875-91E5-457F-BD12-D447ACA9003A}" type="parTrans" cxnId="{38E85947-AA4B-481C-98BF-A3F8BAAE0E03}">
      <dgm:prSet/>
      <dgm:spPr/>
      <dgm:t>
        <a:bodyPr/>
        <a:lstStyle/>
        <a:p>
          <a:endParaRPr lang="en-US" noProof="0" dirty="0"/>
        </a:p>
      </dgm:t>
    </dgm:pt>
    <dgm:pt modelId="{C8296B40-1CCB-4EDD-A7B5-8ADA528886FB}" type="sibTrans" cxnId="{38E85947-AA4B-481C-98BF-A3F8BAAE0E03}">
      <dgm:prSet/>
      <dgm:spPr/>
      <dgm:t>
        <a:bodyPr/>
        <a:lstStyle/>
        <a:p>
          <a:endParaRPr lang="en-US" noProof="0" dirty="0"/>
        </a:p>
      </dgm:t>
    </dgm:pt>
    <dgm:pt modelId="{7CF87DF7-426B-45EF-AE2A-C0D9EBE41140}">
      <dgm:prSet custT="1"/>
      <dgm:spPr/>
      <dgm:t>
        <a:bodyPr/>
        <a:lstStyle/>
        <a:p>
          <a:pPr marL="633413" indent="-633413">
            <a:lnSpc>
              <a:spcPct val="100000"/>
            </a:lnSpc>
            <a:spcAft>
              <a:spcPts val="1200"/>
            </a:spcAft>
            <a:buFont typeface="+mj-lt"/>
            <a:buAutoNum type="arabicPeriod"/>
          </a:pPr>
          <a:r>
            <a:rPr lang="ro-RO" sz="3400" noProof="0" dirty="0"/>
            <a:t>Condiții de trai decente </a:t>
          </a:r>
          <a:r>
            <a:rPr lang="en-US" sz="3400" noProof="0" dirty="0"/>
            <a:t>(</a:t>
          </a:r>
          <a:r>
            <a:rPr lang="ro-RO" sz="3400" noProof="0" dirty="0"/>
            <a:t>infrastructură</a:t>
          </a:r>
          <a:r>
            <a:rPr lang="en-US" sz="3400" noProof="0" dirty="0"/>
            <a:t>)</a:t>
          </a:r>
        </a:p>
      </dgm:t>
    </dgm:pt>
    <dgm:pt modelId="{8360E401-80B8-4255-AFEF-BE243B07C0EB}" type="parTrans" cxnId="{1A4B4F05-072D-4BF0-87E8-8F57DEDD32ED}">
      <dgm:prSet/>
      <dgm:spPr/>
      <dgm:t>
        <a:bodyPr/>
        <a:lstStyle/>
        <a:p>
          <a:endParaRPr lang="en-US" noProof="0" dirty="0"/>
        </a:p>
      </dgm:t>
    </dgm:pt>
    <dgm:pt modelId="{3853D214-0312-496C-ABDF-830B8BD9868D}" type="sibTrans" cxnId="{1A4B4F05-072D-4BF0-87E8-8F57DEDD32ED}">
      <dgm:prSet/>
      <dgm:spPr/>
      <dgm:t>
        <a:bodyPr/>
        <a:lstStyle/>
        <a:p>
          <a:endParaRPr lang="en-US" noProof="0" dirty="0"/>
        </a:p>
      </dgm:t>
    </dgm:pt>
    <dgm:pt modelId="{3BC4AD1A-7587-41F2-AFC2-24AC321CCF56}">
      <dgm:prSet custT="1"/>
      <dgm:spPr/>
      <dgm:t>
        <a:bodyPr/>
        <a:lstStyle/>
        <a:p>
          <a:pPr marL="633413" indent="-633413">
            <a:lnSpc>
              <a:spcPct val="90000"/>
            </a:lnSpc>
            <a:spcAft>
              <a:spcPts val="1200"/>
            </a:spcAft>
            <a:buFont typeface="+mj-lt"/>
            <a:buNone/>
            <a:tabLst>
              <a:tab pos="633413" algn="l"/>
              <a:tab pos="984250" algn="l"/>
            </a:tabLst>
          </a:pPr>
          <a:r>
            <a:rPr lang="en-US" sz="3300" noProof="0" dirty="0"/>
            <a:t>		</a:t>
          </a:r>
          <a:r>
            <a:rPr lang="ro-RO" sz="2900" b="1" u="sng" noProof="0" dirty="0">
              <a:solidFill>
                <a:srgbClr val="C00000"/>
              </a:solidFill>
            </a:rPr>
            <a:t>Prioritate pe termen mediu</a:t>
          </a:r>
          <a:r>
            <a:rPr lang="en-US" sz="2900" b="1" u="none" noProof="0" dirty="0">
              <a:solidFill>
                <a:srgbClr val="C00000"/>
              </a:solidFill>
            </a:rPr>
            <a:t>: </a:t>
          </a:r>
          <a:r>
            <a:rPr lang="ro-RO" sz="2900" noProof="0" dirty="0">
              <a:solidFill>
                <a:srgbClr val="C00000"/>
              </a:solidFill>
            </a:rPr>
            <a:t>infrastructura drumurilor</a:t>
          </a:r>
          <a:endParaRPr lang="en-US" sz="2900" noProof="0" dirty="0">
            <a:solidFill>
              <a:srgbClr val="C00000"/>
            </a:solidFill>
          </a:endParaRPr>
        </a:p>
      </dgm:t>
    </dgm:pt>
    <dgm:pt modelId="{16121D6F-7485-4E14-AC2D-B4738215D845}" type="parTrans" cxnId="{443A1482-1462-4258-B2A4-2031DB780A0C}">
      <dgm:prSet/>
      <dgm:spPr/>
      <dgm:t>
        <a:bodyPr/>
        <a:lstStyle/>
        <a:p>
          <a:endParaRPr lang="en-US" noProof="0" dirty="0"/>
        </a:p>
      </dgm:t>
    </dgm:pt>
    <dgm:pt modelId="{BF50119D-D164-470C-8F8C-CD8B556B048C}" type="sibTrans" cxnId="{443A1482-1462-4258-B2A4-2031DB780A0C}">
      <dgm:prSet/>
      <dgm:spPr/>
      <dgm:t>
        <a:bodyPr/>
        <a:lstStyle/>
        <a:p>
          <a:endParaRPr lang="en-US" noProof="0" dirty="0"/>
        </a:p>
      </dgm:t>
    </dgm:pt>
    <dgm:pt modelId="{A9013825-00EF-4FD0-86A8-79374191EC32}" type="pres">
      <dgm:prSet presAssocID="{184D39B3-4E3B-4338-AD8D-5EAE230842EA}" presName="Name0" presStyleCnt="0">
        <dgm:presLayoutVars>
          <dgm:dir/>
          <dgm:animLvl val="lvl"/>
          <dgm:resizeHandles val="exact"/>
        </dgm:presLayoutVars>
      </dgm:prSet>
      <dgm:spPr/>
    </dgm:pt>
    <dgm:pt modelId="{76284B4C-8B0C-4B5F-B7E1-460645DDD27E}" type="pres">
      <dgm:prSet presAssocID="{258F8B86-8B75-469F-911D-E10BA328A4AB}" presName="composite" presStyleCnt="0"/>
      <dgm:spPr/>
    </dgm:pt>
    <dgm:pt modelId="{05DDA90F-A2A9-48CD-9CD6-ED0587043813}" type="pres">
      <dgm:prSet presAssocID="{258F8B86-8B75-469F-911D-E10BA328A4AB}" presName="parTx" presStyleLbl="alignNode1" presStyleIdx="0" presStyleCnt="1" custLinFactNeighborX="-24508" custLinFactNeighborY="5281">
        <dgm:presLayoutVars>
          <dgm:chMax val="0"/>
          <dgm:chPref val="0"/>
          <dgm:bulletEnabled val="1"/>
        </dgm:presLayoutVars>
      </dgm:prSet>
      <dgm:spPr/>
    </dgm:pt>
    <dgm:pt modelId="{517F27A8-41D3-48E2-A5DC-62F5D2DD0644}" type="pres">
      <dgm:prSet presAssocID="{258F8B86-8B75-469F-911D-E10BA328A4AB}" presName="desTx" presStyleLbl="alignAccFollowNode1" presStyleIdx="0" presStyleCnt="1" custLinFactNeighborX="-3680">
        <dgm:presLayoutVars>
          <dgm:bulletEnabled val="1"/>
        </dgm:presLayoutVars>
      </dgm:prSet>
      <dgm:spPr/>
    </dgm:pt>
  </dgm:ptLst>
  <dgm:cxnLst>
    <dgm:cxn modelId="{1A4B4F05-072D-4BF0-87E8-8F57DEDD32ED}" srcId="{258F8B86-8B75-469F-911D-E10BA328A4AB}" destId="{7CF87DF7-426B-45EF-AE2A-C0D9EBE41140}" srcOrd="1" destOrd="0" parTransId="{8360E401-80B8-4255-AFEF-BE243B07C0EB}" sibTransId="{3853D214-0312-496C-ABDF-830B8BD9868D}"/>
    <dgm:cxn modelId="{3AB56312-1ACB-4A4B-B522-E20A466BC9FB}" srcId="{184D39B3-4E3B-4338-AD8D-5EAE230842EA}" destId="{258F8B86-8B75-469F-911D-E10BA328A4AB}" srcOrd="0" destOrd="0" parTransId="{E1085590-85B2-4DCF-BD55-D0DF02738BE2}" sibTransId="{6555CB86-4686-407E-94DF-038B040A75DF}"/>
    <dgm:cxn modelId="{76510D37-A1F6-4457-A917-F45DE56A3187}" type="presOf" srcId="{7CF87DF7-426B-45EF-AE2A-C0D9EBE41140}" destId="{517F27A8-41D3-48E2-A5DC-62F5D2DD0644}" srcOrd="0" destOrd="1" presId="urn:microsoft.com/office/officeart/2005/8/layout/hList1"/>
    <dgm:cxn modelId="{38E85947-AA4B-481C-98BF-A3F8BAAE0E03}" srcId="{258F8B86-8B75-469F-911D-E10BA328A4AB}" destId="{9C0DD6DC-C998-47C4-8070-2FA5491D9744}" srcOrd="2" destOrd="0" parTransId="{0E5D9875-91E5-457F-BD12-D447ACA9003A}" sibTransId="{C8296B40-1CCB-4EDD-A7B5-8ADA528886FB}"/>
    <dgm:cxn modelId="{2253AE4D-F292-44A1-87CE-5476A6F9A0A2}" type="presOf" srcId="{258F8B86-8B75-469F-911D-E10BA328A4AB}" destId="{05DDA90F-A2A9-48CD-9CD6-ED0587043813}" srcOrd="0" destOrd="0" presId="urn:microsoft.com/office/officeart/2005/8/layout/hList1"/>
    <dgm:cxn modelId="{3E91FA50-EA34-45C9-AD82-09E0C80DB09E}" type="presOf" srcId="{184D39B3-4E3B-4338-AD8D-5EAE230842EA}" destId="{A9013825-00EF-4FD0-86A8-79374191EC32}" srcOrd="0" destOrd="0" presId="urn:microsoft.com/office/officeart/2005/8/layout/hList1"/>
    <dgm:cxn modelId="{443A1482-1462-4258-B2A4-2031DB780A0C}" srcId="{7CF87DF7-426B-45EF-AE2A-C0D9EBE41140}" destId="{3BC4AD1A-7587-41F2-AFC2-24AC321CCF56}" srcOrd="0" destOrd="0" parTransId="{16121D6F-7485-4E14-AC2D-B4738215D845}" sibTransId="{BF50119D-D164-470C-8F8C-CD8B556B048C}"/>
    <dgm:cxn modelId="{1B564886-FDD8-477D-831F-49220625538E}" type="presOf" srcId="{09B01ABE-C098-4661-968B-B347C7861202}" destId="{517F27A8-41D3-48E2-A5DC-62F5D2DD0644}" srcOrd="0" destOrd="0" presId="urn:microsoft.com/office/officeart/2005/8/layout/hList1"/>
    <dgm:cxn modelId="{5998BEAF-2086-406A-BC40-B2A913C0E738}" srcId="{258F8B86-8B75-469F-911D-E10BA328A4AB}" destId="{09B01ABE-C098-4661-968B-B347C7861202}" srcOrd="0" destOrd="0" parTransId="{400A36BE-31A7-4ED5-9A49-0F16BAE9A9F9}" sibTransId="{7F67CBB8-9F4E-4A67-BEBB-B8410882FB4B}"/>
    <dgm:cxn modelId="{143A6AB0-7418-48F2-B737-35CC524C05AF}" type="presOf" srcId="{9C0DD6DC-C998-47C4-8070-2FA5491D9744}" destId="{517F27A8-41D3-48E2-A5DC-62F5D2DD0644}" srcOrd="0" destOrd="3" presId="urn:microsoft.com/office/officeart/2005/8/layout/hList1"/>
    <dgm:cxn modelId="{C87268D7-8E5F-48DF-BAB7-FF6AD882A670}" type="presOf" srcId="{3BC4AD1A-7587-41F2-AFC2-24AC321CCF56}" destId="{517F27A8-41D3-48E2-A5DC-62F5D2DD0644}" srcOrd="0" destOrd="2" presId="urn:microsoft.com/office/officeart/2005/8/layout/hList1"/>
    <dgm:cxn modelId="{7F6988D2-12FB-42C0-B339-B95E3710384E}" type="presParOf" srcId="{A9013825-00EF-4FD0-86A8-79374191EC32}" destId="{76284B4C-8B0C-4B5F-B7E1-460645DDD27E}" srcOrd="0" destOrd="0" presId="urn:microsoft.com/office/officeart/2005/8/layout/hList1"/>
    <dgm:cxn modelId="{1EF31217-59BC-4F4A-B796-35A7ED191827}" type="presParOf" srcId="{76284B4C-8B0C-4B5F-B7E1-460645DDD27E}" destId="{05DDA90F-A2A9-48CD-9CD6-ED0587043813}" srcOrd="0" destOrd="0" presId="urn:microsoft.com/office/officeart/2005/8/layout/hList1"/>
    <dgm:cxn modelId="{FDE91BF8-95C0-4E52-9883-938108D96A4B}" type="presParOf" srcId="{76284B4C-8B0C-4B5F-B7E1-460645DDD27E}" destId="{517F27A8-41D3-48E2-A5DC-62F5D2DD064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84D39B3-4E3B-4338-AD8D-5EAE230842EA}" type="doc">
      <dgm:prSet loTypeId="urn:microsoft.com/office/officeart/2005/8/layout/h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o-RO"/>
        </a:p>
      </dgm:t>
    </dgm:pt>
    <dgm:pt modelId="{258F8B86-8B75-469F-911D-E10BA328A4AB}">
      <dgm:prSet phldrT="[Text]"/>
      <dgm:spPr/>
      <dgm:t>
        <a:bodyPr/>
        <a:lstStyle/>
        <a:p>
          <a:pPr algn="l"/>
          <a:r>
            <a:rPr lang="en-US" noProof="0" dirty="0"/>
            <a:t>     </a:t>
          </a:r>
          <a:r>
            <a:rPr lang="ro-RO" noProof="0" dirty="0"/>
            <a:t>Obiectiv pe termen lung</a:t>
          </a:r>
          <a:r>
            <a:rPr lang="en-US" noProof="0" dirty="0"/>
            <a:t>:</a:t>
          </a:r>
        </a:p>
      </dgm:t>
    </dgm:pt>
    <dgm:pt modelId="{E1085590-85B2-4DCF-BD55-D0DF02738BE2}" type="parTrans" cxnId="{3AB56312-1ACB-4A4B-B522-E20A466BC9FB}">
      <dgm:prSet/>
      <dgm:spPr/>
      <dgm:t>
        <a:bodyPr/>
        <a:lstStyle/>
        <a:p>
          <a:endParaRPr lang="en-US" noProof="0" dirty="0"/>
        </a:p>
      </dgm:t>
    </dgm:pt>
    <dgm:pt modelId="{6555CB86-4686-407E-94DF-038B040A75DF}" type="sibTrans" cxnId="{3AB56312-1ACB-4A4B-B522-E20A466BC9FB}">
      <dgm:prSet/>
      <dgm:spPr/>
      <dgm:t>
        <a:bodyPr/>
        <a:lstStyle/>
        <a:p>
          <a:endParaRPr lang="en-US" noProof="0" dirty="0"/>
        </a:p>
      </dgm:t>
    </dgm:pt>
    <dgm:pt modelId="{09B01ABE-C098-4661-968B-B347C7861202}">
      <dgm:prSet phldrT="[Text]" custT="1"/>
      <dgm:spPr/>
      <dgm:t>
        <a:bodyPr/>
        <a:lstStyle/>
        <a:p>
          <a:pPr marL="633413" lvl="1" indent="-633413" algn="l" defTabSz="1511300">
            <a:lnSpc>
              <a:spcPct val="100000"/>
            </a:lnSpc>
            <a:spcBef>
              <a:spcPct val="0"/>
            </a:spcBef>
            <a:spcAft>
              <a:spcPts val="1200"/>
            </a:spcAft>
            <a:buFont typeface="+mj-lt"/>
            <a:buAutoNum type="arabicPeriod" startAt="4"/>
          </a:pPr>
          <a:r>
            <a:rPr lang="ro-RO" sz="3400" kern="1200" noProof="0" dirty="0"/>
            <a:t>Educație relevantă și de calitate</a:t>
          </a:r>
          <a:endParaRPr lang="en-US" sz="3400" kern="1200" noProof="0" dirty="0"/>
        </a:p>
      </dgm:t>
    </dgm:pt>
    <dgm:pt modelId="{400A36BE-31A7-4ED5-9A49-0F16BAE9A9F9}" type="parTrans" cxnId="{5998BEAF-2086-406A-BC40-B2A913C0E738}">
      <dgm:prSet/>
      <dgm:spPr/>
      <dgm:t>
        <a:bodyPr/>
        <a:lstStyle/>
        <a:p>
          <a:endParaRPr lang="en-US" noProof="0" dirty="0"/>
        </a:p>
      </dgm:t>
    </dgm:pt>
    <dgm:pt modelId="{7F67CBB8-9F4E-4A67-BEBB-B8410882FB4B}" type="sibTrans" cxnId="{5998BEAF-2086-406A-BC40-B2A913C0E738}">
      <dgm:prSet/>
      <dgm:spPr/>
      <dgm:t>
        <a:bodyPr/>
        <a:lstStyle/>
        <a:p>
          <a:endParaRPr lang="en-US" noProof="0" dirty="0"/>
        </a:p>
      </dgm:t>
    </dgm:pt>
    <dgm:pt modelId="{3BC4AD1A-7587-41F2-AFC2-24AC321CCF56}">
      <dgm:prSet custT="1"/>
      <dgm:spPr/>
      <dgm:t>
        <a:bodyPr/>
        <a:lstStyle/>
        <a:p>
          <a:pPr marL="633413" lvl="1" indent="-633413" algn="l" defTabSz="71755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+mj-lt"/>
            <a:buNone/>
          </a:pPr>
          <a:r>
            <a:rPr lang="en-US" sz="3300" kern="1200" noProof="0" dirty="0"/>
            <a:t>		</a:t>
          </a:r>
          <a:r>
            <a:rPr lang="ro-RO" sz="2900" b="1" u="sng" kern="1200" noProof="0" dirty="0">
              <a:solidFill>
                <a:srgbClr val="C00000"/>
              </a:solidFill>
            </a:rPr>
            <a:t>Prioritate pe termen mediu</a:t>
          </a:r>
          <a:r>
            <a:rPr lang="en-US" sz="2900" b="1" u="none" kern="1200" noProof="0" dirty="0">
              <a:solidFill>
                <a:srgbClr val="C00000"/>
              </a:solidFill>
            </a:rPr>
            <a:t>: </a:t>
          </a:r>
          <a:r>
            <a:rPr lang="ro-RO" sz="2900" b="0" u="none" kern="1200" noProof="0" dirty="0">
              <a:solidFill>
                <a:srgbClr val="C00000"/>
              </a:solidFill>
            </a:rPr>
            <a:t>Educație de calitate pentru toți</a:t>
          </a:r>
          <a:endParaRPr lang="en-US" sz="2900" b="0" u="none" kern="1200" noProof="0" dirty="0">
            <a:solidFill>
              <a:srgbClr val="C00000"/>
            </a:solidFill>
          </a:endParaRPr>
        </a:p>
      </dgm:t>
    </dgm:pt>
    <dgm:pt modelId="{16121D6F-7485-4E14-AC2D-B4738215D845}" type="parTrans" cxnId="{443A1482-1462-4258-B2A4-2031DB780A0C}">
      <dgm:prSet/>
      <dgm:spPr/>
      <dgm:t>
        <a:bodyPr/>
        <a:lstStyle/>
        <a:p>
          <a:endParaRPr lang="en-US" noProof="0" dirty="0"/>
        </a:p>
      </dgm:t>
    </dgm:pt>
    <dgm:pt modelId="{BF50119D-D164-470C-8F8C-CD8B556B048C}" type="sibTrans" cxnId="{443A1482-1462-4258-B2A4-2031DB780A0C}">
      <dgm:prSet/>
      <dgm:spPr/>
      <dgm:t>
        <a:bodyPr/>
        <a:lstStyle/>
        <a:p>
          <a:endParaRPr lang="en-US" noProof="0" dirty="0"/>
        </a:p>
      </dgm:t>
    </dgm:pt>
    <dgm:pt modelId="{24EB247E-262F-47D0-873F-DCB97164592F}">
      <dgm:prSet custT="1"/>
      <dgm:spPr/>
      <dgm:t>
        <a:bodyPr/>
        <a:lstStyle/>
        <a:p>
          <a:pPr marL="633413" lvl="1" indent="-633413" algn="l" defTabSz="1511300">
            <a:lnSpc>
              <a:spcPct val="100000"/>
            </a:lnSpc>
            <a:spcBef>
              <a:spcPct val="0"/>
            </a:spcBef>
            <a:spcAft>
              <a:spcPts val="1200"/>
            </a:spcAft>
            <a:buClr>
              <a:srgbClr val="3A1D00"/>
            </a:buClr>
            <a:buFont typeface="+mj-lt"/>
            <a:buAutoNum type="arabicPeriod" startAt="5"/>
          </a:pPr>
          <a:r>
            <a:rPr lang="ro-RO" sz="3400" kern="1200" dirty="0">
              <a:latin typeface="Cambria"/>
              <a:ea typeface="+mn-ea"/>
              <a:cs typeface="+mn-cs"/>
            </a:rPr>
            <a:t>Condiții pentru o viață sănătoasă și activă</a:t>
          </a:r>
          <a:endParaRPr lang="en-US" sz="3400" kern="1200" noProof="0" dirty="0">
            <a:latin typeface="Cambria"/>
            <a:ea typeface="+mn-ea"/>
            <a:cs typeface="+mn-cs"/>
          </a:endParaRPr>
        </a:p>
      </dgm:t>
    </dgm:pt>
    <dgm:pt modelId="{24237986-CB88-4F8D-B8AC-852B91E78FC5}" type="parTrans" cxnId="{3E2363BB-86D2-4CBA-A91A-1EDAA75DF34A}">
      <dgm:prSet/>
      <dgm:spPr/>
      <dgm:t>
        <a:bodyPr/>
        <a:lstStyle/>
        <a:p>
          <a:endParaRPr lang="en-US" dirty="0"/>
        </a:p>
      </dgm:t>
    </dgm:pt>
    <dgm:pt modelId="{AED45462-EDA7-47F4-BB4F-83116ADF9E5E}" type="sibTrans" cxnId="{3E2363BB-86D2-4CBA-A91A-1EDAA75DF34A}">
      <dgm:prSet/>
      <dgm:spPr/>
      <dgm:t>
        <a:bodyPr/>
        <a:lstStyle/>
        <a:p>
          <a:endParaRPr lang="en-US" dirty="0"/>
        </a:p>
      </dgm:t>
    </dgm:pt>
    <dgm:pt modelId="{0E5DA090-C831-4DB2-AEBD-DCEC39220A0F}">
      <dgm:prSet custT="1"/>
      <dgm:spPr/>
      <dgm:t>
        <a:bodyPr/>
        <a:lstStyle/>
        <a:p>
          <a:pPr marL="633413" lvl="1" indent="-633413" algn="l" defTabSz="1511300">
            <a:lnSpc>
              <a:spcPct val="100000"/>
            </a:lnSpc>
            <a:spcBef>
              <a:spcPct val="0"/>
            </a:spcBef>
            <a:spcAft>
              <a:spcPts val="1200"/>
            </a:spcAft>
            <a:buFont typeface="+mj-lt"/>
            <a:buAutoNum type="arabicPeriod" startAt="6"/>
          </a:pPr>
          <a:r>
            <a:rPr lang="ro-RO" sz="3400" kern="1200" dirty="0">
              <a:latin typeface="Cambria"/>
              <a:ea typeface="+mn-ea"/>
              <a:cs typeface="+mn-cs"/>
            </a:rPr>
            <a:t>Societate solidară și inclusivă</a:t>
          </a:r>
          <a:endParaRPr lang="en-US" sz="3400" kern="1200" dirty="0">
            <a:latin typeface="Cambria"/>
            <a:ea typeface="+mn-ea"/>
            <a:cs typeface="+mn-cs"/>
          </a:endParaRPr>
        </a:p>
      </dgm:t>
    </dgm:pt>
    <dgm:pt modelId="{F51431F8-7B0A-4D83-8FF7-914D333B76F6}" type="parTrans" cxnId="{3315732F-8886-4F7D-9EDA-344044AAEDDC}">
      <dgm:prSet/>
      <dgm:spPr/>
      <dgm:t>
        <a:bodyPr/>
        <a:lstStyle/>
        <a:p>
          <a:endParaRPr lang="en-US" dirty="0"/>
        </a:p>
      </dgm:t>
    </dgm:pt>
    <dgm:pt modelId="{E65E54E2-132A-4C99-8210-F3CA544BE9A2}" type="sibTrans" cxnId="{3315732F-8886-4F7D-9EDA-344044AAEDDC}">
      <dgm:prSet/>
      <dgm:spPr/>
      <dgm:t>
        <a:bodyPr/>
        <a:lstStyle/>
        <a:p>
          <a:endParaRPr lang="en-US" dirty="0"/>
        </a:p>
      </dgm:t>
    </dgm:pt>
    <dgm:pt modelId="{376FA435-D649-4F5A-8D20-171E405A151A}">
      <dgm:prSet custT="1"/>
      <dgm:spPr/>
      <dgm:t>
        <a:bodyPr/>
        <a:lstStyle/>
        <a:p>
          <a:pPr marL="633413" lvl="1" indent="-633413" algn="l" defTabSz="1511300">
            <a:lnSpc>
              <a:spcPct val="100000"/>
            </a:lnSpc>
            <a:spcBef>
              <a:spcPct val="0"/>
            </a:spcBef>
            <a:spcAft>
              <a:spcPts val="1200"/>
            </a:spcAft>
            <a:buFont typeface="+mj-lt"/>
            <a:buAutoNum type="arabicPeriod" startAt="7"/>
          </a:pPr>
          <a:r>
            <a:rPr lang="ro-RO" sz="3400" kern="1200" dirty="0">
              <a:latin typeface="Cambria"/>
              <a:ea typeface="+mn-ea"/>
              <a:cs typeface="+mn-cs"/>
            </a:rPr>
            <a:t>Echilibru între viața profesională și cea de familie</a:t>
          </a:r>
          <a:endParaRPr lang="en-US" sz="3400" kern="1200" dirty="0">
            <a:latin typeface="Cambria"/>
            <a:ea typeface="+mn-ea"/>
            <a:cs typeface="+mn-cs"/>
          </a:endParaRPr>
        </a:p>
      </dgm:t>
    </dgm:pt>
    <dgm:pt modelId="{E9429B21-8CB1-4C72-BC58-E899BB698B61}" type="parTrans" cxnId="{088B92B1-0ED0-48CC-9C1E-D307E13ECCF0}">
      <dgm:prSet/>
      <dgm:spPr/>
      <dgm:t>
        <a:bodyPr/>
        <a:lstStyle/>
        <a:p>
          <a:endParaRPr lang="en-US" dirty="0"/>
        </a:p>
      </dgm:t>
    </dgm:pt>
    <dgm:pt modelId="{278B0E5B-B100-48AE-A18A-6D947C9E1DCD}" type="sibTrans" cxnId="{088B92B1-0ED0-48CC-9C1E-D307E13ECCF0}">
      <dgm:prSet/>
      <dgm:spPr/>
      <dgm:t>
        <a:bodyPr/>
        <a:lstStyle/>
        <a:p>
          <a:endParaRPr lang="en-US" dirty="0"/>
        </a:p>
      </dgm:t>
    </dgm:pt>
    <dgm:pt modelId="{A9013825-00EF-4FD0-86A8-79374191EC32}" type="pres">
      <dgm:prSet presAssocID="{184D39B3-4E3B-4338-AD8D-5EAE230842EA}" presName="Name0" presStyleCnt="0">
        <dgm:presLayoutVars>
          <dgm:dir/>
          <dgm:animLvl val="lvl"/>
          <dgm:resizeHandles val="exact"/>
        </dgm:presLayoutVars>
      </dgm:prSet>
      <dgm:spPr/>
    </dgm:pt>
    <dgm:pt modelId="{76284B4C-8B0C-4B5F-B7E1-460645DDD27E}" type="pres">
      <dgm:prSet presAssocID="{258F8B86-8B75-469F-911D-E10BA328A4AB}" presName="composite" presStyleCnt="0"/>
      <dgm:spPr/>
    </dgm:pt>
    <dgm:pt modelId="{05DDA90F-A2A9-48CD-9CD6-ED0587043813}" type="pres">
      <dgm:prSet presAssocID="{258F8B86-8B75-469F-911D-E10BA328A4AB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517F27A8-41D3-48E2-A5DC-62F5D2DD0644}" type="pres">
      <dgm:prSet presAssocID="{258F8B86-8B75-469F-911D-E10BA328A4AB}" presName="desTx" presStyleLbl="alignAccFollowNode1" presStyleIdx="0" presStyleCnt="1" custLinFactNeighborX="-3680">
        <dgm:presLayoutVars>
          <dgm:bulletEnabled val="1"/>
        </dgm:presLayoutVars>
      </dgm:prSet>
      <dgm:spPr/>
    </dgm:pt>
  </dgm:ptLst>
  <dgm:cxnLst>
    <dgm:cxn modelId="{3AB56312-1ACB-4A4B-B522-E20A466BC9FB}" srcId="{184D39B3-4E3B-4338-AD8D-5EAE230842EA}" destId="{258F8B86-8B75-469F-911D-E10BA328A4AB}" srcOrd="0" destOrd="0" parTransId="{E1085590-85B2-4DCF-BD55-D0DF02738BE2}" sibTransId="{6555CB86-4686-407E-94DF-038B040A75DF}"/>
    <dgm:cxn modelId="{3315732F-8886-4F7D-9EDA-344044AAEDDC}" srcId="{258F8B86-8B75-469F-911D-E10BA328A4AB}" destId="{0E5DA090-C831-4DB2-AEBD-DCEC39220A0F}" srcOrd="3" destOrd="0" parTransId="{F51431F8-7B0A-4D83-8FF7-914D333B76F6}" sibTransId="{E65E54E2-132A-4C99-8210-F3CA544BE9A2}"/>
    <dgm:cxn modelId="{2253AE4D-F292-44A1-87CE-5476A6F9A0A2}" type="presOf" srcId="{258F8B86-8B75-469F-911D-E10BA328A4AB}" destId="{05DDA90F-A2A9-48CD-9CD6-ED0587043813}" srcOrd="0" destOrd="0" presId="urn:microsoft.com/office/officeart/2005/8/layout/hList1"/>
    <dgm:cxn modelId="{3E91FA50-EA34-45C9-AD82-09E0C80DB09E}" type="presOf" srcId="{184D39B3-4E3B-4338-AD8D-5EAE230842EA}" destId="{A9013825-00EF-4FD0-86A8-79374191EC32}" srcOrd="0" destOrd="0" presId="urn:microsoft.com/office/officeart/2005/8/layout/hList1"/>
    <dgm:cxn modelId="{443A1482-1462-4258-B2A4-2031DB780A0C}" srcId="{258F8B86-8B75-469F-911D-E10BA328A4AB}" destId="{3BC4AD1A-7587-41F2-AFC2-24AC321CCF56}" srcOrd="1" destOrd="0" parTransId="{16121D6F-7485-4E14-AC2D-B4738215D845}" sibTransId="{BF50119D-D164-470C-8F8C-CD8B556B048C}"/>
    <dgm:cxn modelId="{A6EA7882-62D7-42F9-A460-47837AA5E1EE}" type="presOf" srcId="{0E5DA090-C831-4DB2-AEBD-DCEC39220A0F}" destId="{517F27A8-41D3-48E2-A5DC-62F5D2DD0644}" srcOrd="0" destOrd="3" presId="urn:microsoft.com/office/officeart/2005/8/layout/hList1"/>
    <dgm:cxn modelId="{1B564886-FDD8-477D-831F-49220625538E}" type="presOf" srcId="{09B01ABE-C098-4661-968B-B347C7861202}" destId="{517F27A8-41D3-48E2-A5DC-62F5D2DD0644}" srcOrd="0" destOrd="0" presId="urn:microsoft.com/office/officeart/2005/8/layout/hList1"/>
    <dgm:cxn modelId="{5998BEAF-2086-406A-BC40-B2A913C0E738}" srcId="{258F8B86-8B75-469F-911D-E10BA328A4AB}" destId="{09B01ABE-C098-4661-968B-B347C7861202}" srcOrd="0" destOrd="0" parTransId="{400A36BE-31A7-4ED5-9A49-0F16BAE9A9F9}" sibTransId="{7F67CBB8-9F4E-4A67-BEBB-B8410882FB4B}"/>
    <dgm:cxn modelId="{088B92B1-0ED0-48CC-9C1E-D307E13ECCF0}" srcId="{258F8B86-8B75-469F-911D-E10BA328A4AB}" destId="{376FA435-D649-4F5A-8D20-171E405A151A}" srcOrd="4" destOrd="0" parTransId="{E9429B21-8CB1-4C72-BC58-E899BB698B61}" sibTransId="{278B0E5B-B100-48AE-A18A-6D947C9E1DCD}"/>
    <dgm:cxn modelId="{3E2363BB-86D2-4CBA-A91A-1EDAA75DF34A}" srcId="{258F8B86-8B75-469F-911D-E10BA328A4AB}" destId="{24EB247E-262F-47D0-873F-DCB97164592F}" srcOrd="2" destOrd="0" parTransId="{24237986-CB88-4F8D-B8AC-852B91E78FC5}" sibTransId="{AED45462-EDA7-47F4-BB4F-83116ADF9E5E}"/>
    <dgm:cxn modelId="{94540EC1-C874-4291-BE3B-1D1A851B3500}" type="presOf" srcId="{24EB247E-262F-47D0-873F-DCB97164592F}" destId="{517F27A8-41D3-48E2-A5DC-62F5D2DD0644}" srcOrd="0" destOrd="2" presId="urn:microsoft.com/office/officeart/2005/8/layout/hList1"/>
    <dgm:cxn modelId="{C87268D7-8E5F-48DF-BAB7-FF6AD882A670}" type="presOf" srcId="{3BC4AD1A-7587-41F2-AFC2-24AC321CCF56}" destId="{517F27A8-41D3-48E2-A5DC-62F5D2DD0644}" srcOrd="0" destOrd="1" presId="urn:microsoft.com/office/officeart/2005/8/layout/hList1"/>
    <dgm:cxn modelId="{5F3989FF-A41E-4F98-BF0B-A7E12913B7BF}" type="presOf" srcId="{376FA435-D649-4F5A-8D20-171E405A151A}" destId="{517F27A8-41D3-48E2-A5DC-62F5D2DD0644}" srcOrd="0" destOrd="4" presId="urn:microsoft.com/office/officeart/2005/8/layout/hList1"/>
    <dgm:cxn modelId="{7F6988D2-12FB-42C0-B339-B95E3710384E}" type="presParOf" srcId="{A9013825-00EF-4FD0-86A8-79374191EC32}" destId="{76284B4C-8B0C-4B5F-B7E1-460645DDD27E}" srcOrd="0" destOrd="0" presId="urn:microsoft.com/office/officeart/2005/8/layout/hList1"/>
    <dgm:cxn modelId="{1EF31217-59BC-4F4A-B796-35A7ED191827}" type="presParOf" srcId="{76284B4C-8B0C-4B5F-B7E1-460645DDD27E}" destId="{05DDA90F-A2A9-48CD-9CD6-ED0587043813}" srcOrd="0" destOrd="0" presId="urn:microsoft.com/office/officeart/2005/8/layout/hList1"/>
    <dgm:cxn modelId="{FDE91BF8-95C0-4E52-9883-938108D96A4B}" type="presParOf" srcId="{76284B4C-8B0C-4B5F-B7E1-460645DDD27E}" destId="{517F27A8-41D3-48E2-A5DC-62F5D2DD064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84D39B3-4E3B-4338-AD8D-5EAE230842EA}" type="doc">
      <dgm:prSet loTypeId="urn:microsoft.com/office/officeart/2005/8/layout/hList1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ro-RO"/>
        </a:p>
      </dgm:t>
    </dgm:pt>
    <dgm:pt modelId="{258F8B86-8B75-469F-911D-E10BA328A4AB}">
      <dgm:prSet phldrT="[Text]" custT="1"/>
      <dgm:spPr/>
      <dgm:t>
        <a:bodyPr/>
        <a:lstStyle/>
        <a:p>
          <a:pPr algn="l"/>
          <a:r>
            <a:rPr lang="en-US" sz="3400" noProof="0" dirty="0"/>
            <a:t>      </a:t>
          </a:r>
          <a:r>
            <a:rPr lang="ro-RO" sz="3400" cap="small" baseline="0" noProof="0" dirty="0"/>
            <a:t>Obiective pe termen lung</a:t>
          </a:r>
          <a:r>
            <a:rPr lang="en-US" sz="3400" noProof="0" dirty="0"/>
            <a:t>:</a:t>
          </a:r>
        </a:p>
      </dgm:t>
    </dgm:pt>
    <dgm:pt modelId="{E1085590-85B2-4DCF-BD55-D0DF02738BE2}" type="parTrans" cxnId="{3AB56312-1ACB-4A4B-B522-E20A466BC9FB}">
      <dgm:prSet/>
      <dgm:spPr/>
      <dgm:t>
        <a:bodyPr/>
        <a:lstStyle/>
        <a:p>
          <a:endParaRPr lang="en-US" noProof="0" dirty="0"/>
        </a:p>
      </dgm:t>
    </dgm:pt>
    <dgm:pt modelId="{6555CB86-4686-407E-94DF-038B040A75DF}" type="sibTrans" cxnId="{3AB56312-1ACB-4A4B-B522-E20A466BC9FB}">
      <dgm:prSet/>
      <dgm:spPr/>
      <dgm:t>
        <a:bodyPr/>
        <a:lstStyle/>
        <a:p>
          <a:endParaRPr lang="en-US" noProof="0" dirty="0"/>
        </a:p>
      </dgm:t>
    </dgm:pt>
    <dgm:pt modelId="{09B01ABE-C098-4661-968B-B347C7861202}">
      <dgm:prSet phldrT="[Text]" custT="1"/>
      <dgm:spPr/>
      <dgm:t>
        <a:bodyPr/>
        <a:lstStyle/>
        <a:p>
          <a:pPr marL="633413" lvl="1" indent="-633413" algn="l" defTabSz="1511300">
            <a:lnSpc>
              <a:spcPct val="100000"/>
            </a:lnSpc>
            <a:spcBef>
              <a:spcPct val="0"/>
            </a:spcBef>
            <a:spcAft>
              <a:spcPts val="1200"/>
            </a:spcAft>
            <a:buFont typeface="+mj-lt"/>
            <a:buAutoNum type="arabicPeriod" startAt="8"/>
          </a:pPr>
          <a:r>
            <a:rPr lang="ro-RO" sz="3400" kern="1200" noProof="0" dirty="0"/>
            <a:t>Guvernare transparentă, eficientă, responsabilă și profesionistă</a:t>
          </a:r>
          <a:endParaRPr lang="en-US" sz="3400" kern="1200" noProof="0" dirty="0"/>
        </a:p>
      </dgm:t>
    </dgm:pt>
    <dgm:pt modelId="{400A36BE-31A7-4ED5-9A49-0F16BAE9A9F9}" type="parTrans" cxnId="{5998BEAF-2086-406A-BC40-B2A913C0E738}">
      <dgm:prSet/>
      <dgm:spPr/>
      <dgm:t>
        <a:bodyPr/>
        <a:lstStyle/>
        <a:p>
          <a:endParaRPr lang="en-US" noProof="0" dirty="0"/>
        </a:p>
      </dgm:t>
    </dgm:pt>
    <dgm:pt modelId="{7F67CBB8-9F4E-4A67-BEBB-B8410882FB4B}" type="sibTrans" cxnId="{5998BEAF-2086-406A-BC40-B2A913C0E738}">
      <dgm:prSet/>
      <dgm:spPr/>
      <dgm:t>
        <a:bodyPr/>
        <a:lstStyle/>
        <a:p>
          <a:endParaRPr lang="en-US" noProof="0" dirty="0"/>
        </a:p>
      </dgm:t>
    </dgm:pt>
    <dgm:pt modelId="{3BC4AD1A-7587-41F2-AFC2-24AC321CCF56}">
      <dgm:prSet custT="1"/>
      <dgm:spPr/>
      <dgm:t>
        <a:bodyPr/>
        <a:lstStyle/>
        <a:p>
          <a:pPr marL="633413" lvl="1" indent="-633413" algn="l" defTabSz="71755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+mj-lt"/>
            <a:buNone/>
          </a:pPr>
          <a:r>
            <a:rPr lang="en-US" sz="3300" kern="1200" noProof="0" dirty="0"/>
            <a:t>		</a:t>
          </a:r>
          <a:r>
            <a:rPr lang="ro-RO" sz="2900" b="1" u="sng" kern="1200" noProof="0" dirty="0">
              <a:solidFill>
                <a:srgbClr val="C00000"/>
              </a:solidFill>
            </a:rPr>
            <a:t>Prioritate pe termen mediu</a:t>
          </a:r>
          <a:r>
            <a:rPr lang="en-US" sz="2900" b="1" u="none" kern="1200" noProof="0" dirty="0">
              <a:solidFill>
                <a:srgbClr val="C00000"/>
              </a:solidFill>
            </a:rPr>
            <a:t>: </a:t>
          </a:r>
          <a:r>
            <a:rPr lang="ro-RO" sz="2900" u="none" kern="1200" dirty="0">
              <a:solidFill>
                <a:srgbClr val="C00000"/>
              </a:solidFill>
              <a:ea typeface="Roboto Slab" pitchFamily="2" charset="0"/>
              <a:cs typeface="Arial" panose="020B0604020202020204" pitchFamily="34" charset="0"/>
            </a:rPr>
            <a:t>Reforma justiției</a:t>
          </a:r>
          <a:endParaRPr lang="en-US" sz="2900" u="none" kern="1200" noProof="0" dirty="0">
            <a:solidFill>
              <a:srgbClr val="C00000"/>
            </a:solidFill>
          </a:endParaRPr>
        </a:p>
      </dgm:t>
    </dgm:pt>
    <dgm:pt modelId="{16121D6F-7485-4E14-AC2D-B4738215D845}" type="parTrans" cxnId="{443A1482-1462-4258-B2A4-2031DB780A0C}">
      <dgm:prSet/>
      <dgm:spPr/>
      <dgm:t>
        <a:bodyPr/>
        <a:lstStyle/>
        <a:p>
          <a:endParaRPr lang="en-US" noProof="0" dirty="0"/>
        </a:p>
      </dgm:t>
    </dgm:pt>
    <dgm:pt modelId="{BF50119D-D164-470C-8F8C-CD8B556B048C}" type="sibTrans" cxnId="{443A1482-1462-4258-B2A4-2031DB780A0C}">
      <dgm:prSet/>
      <dgm:spPr/>
      <dgm:t>
        <a:bodyPr/>
        <a:lstStyle/>
        <a:p>
          <a:endParaRPr lang="en-US" noProof="0" dirty="0"/>
        </a:p>
      </dgm:t>
    </dgm:pt>
    <dgm:pt modelId="{24EB247E-262F-47D0-873F-DCB97164592F}">
      <dgm:prSet custT="1"/>
      <dgm:spPr/>
      <dgm:t>
        <a:bodyPr/>
        <a:lstStyle/>
        <a:p>
          <a:pPr marL="633413" lvl="1" indent="-633413" algn="l" defTabSz="1511300">
            <a:lnSpc>
              <a:spcPct val="100000"/>
            </a:lnSpc>
            <a:spcBef>
              <a:spcPct val="0"/>
            </a:spcBef>
            <a:spcAft>
              <a:spcPts val="1200"/>
            </a:spcAft>
            <a:buClr>
              <a:srgbClr val="3A1D00"/>
            </a:buClr>
            <a:buFont typeface="+mj-lt"/>
            <a:buAutoNum type="arabicPeriod" startAt="9"/>
          </a:pPr>
          <a:r>
            <a:rPr lang="ro-RO" sz="3400" kern="1200" dirty="0">
              <a:latin typeface="Cambria"/>
              <a:ea typeface="+mn-ea"/>
              <a:cs typeface="+mn-cs"/>
            </a:rPr>
            <a:t>Securitate personală și comunitară înaltă</a:t>
          </a:r>
          <a:endParaRPr lang="en-US" sz="3400" kern="1200" noProof="0" dirty="0">
            <a:latin typeface="Cambria"/>
            <a:ea typeface="+mn-ea"/>
            <a:cs typeface="+mn-cs"/>
          </a:endParaRPr>
        </a:p>
      </dgm:t>
    </dgm:pt>
    <dgm:pt modelId="{24237986-CB88-4F8D-B8AC-852B91E78FC5}" type="parTrans" cxnId="{3E2363BB-86D2-4CBA-A91A-1EDAA75DF34A}">
      <dgm:prSet/>
      <dgm:spPr/>
      <dgm:t>
        <a:bodyPr/>
        <a:lstStyle/>
        <a:p>
          <a:endParaRPr lang="en-US" dirty="0"/>
        </a:p>
      </dgm:t>
    </dgm:pt>
    <dgm:pt modelId="{AED45462-EDA7-47F4-BB4F-83116ADF9E5E}" type="sibTrans" cxnId="{3E2363BB-86D2-4CBA-A91A-1EDAA75DF34A}">
      <dgm:prSet/>
      <dgm:spPr/>
      <dgm:t>
        <a:bodyPr/>
        <a:lstStyle/>
        <a:p>
          <a:endParaRPr lang="en-US" dirty="0"/>
        </a:p>
      </dgm:t>
    </dgm:pt>
    <dgm:pt modelId="{A9013825-00EF-4FD0-86A8-79374191EC32}" type="pres">
      <dgm:prSet presAssocID="{184D39B3-4E3B-4338-AD8D-5EAE230842EA}" presName="Name0" presStyleCnt="0">
        <dgm:presLayoutVars>
          <dgm:dir/>
          <dgm:animLvl val="lvl"/>
          <dgm:resizeHandles val="exact"/>
        </dgm:presLayoutVars>
      </dgm:prSet>
      <dgm:spPr/>
    </dgm:pt>
    <dgm:pt modelId="{76284B4C-8B0C-4B5F-B7E1-460645DDD27E}" type="pres">
      <dgm:prSet presAssocID="{258F8B86-8B75-469F-911D-E10BA328A4AB}" presName="composite" presStyleCnt="0"/>
      <dgm:spPr/>
    </dgm:pt>
    <dgm:pt modelId="{05DDA90F-A2A9-48CD-9CD6-ED0587043813}" type="pres">
      <dgm:prSet presAssocID="{258F8B86-8B75-469F-911D-E10BA328A4AB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517F27A8-41D3-48E2-A5DC-62F5D2DD0644}" type="pres">
      <dgm:prSet presAssocID="{258F8B86-8B75-469F-911D-E10BA328A4AB}" presName="desTx" presStyleLbl="alignAccFollowNode1" presStyleIdx="0" presStyleCnt="1" custLinFactNeighborX="-3680">
        <dgm:presLayoutVars>
          <dgm:bulletEnabled val="1"/>
        </dgm:presLayoutVars>
      </dgm:prSet>
      <dgm:spPr/>
    </dgm:pt>
  </dgm:ptLst>
  <dgm:cxnLst>
    <dgm:cxn modelId="{3AB56312-1ACB-4A4B-B522-E20A466BC9FB}" srcId="{184D39B3-4E3B-4338-AD8D-5EAE230842EA}" destId="{258F8B86-8B75-469F-911D-E10BA328A4AB}" srcOrd="0" destOrd="0" parTransId="{E1085590-85B2-4DCF-BD55-D0DF02738BE2}" sibTransId="{6555CB86-4686-407E-94DF-038B040A75DF}"/>
    <dgm:cxn modelId="{2253AE4D-F292-44A1-87CE-5476A6F9A0A2}" type="presOf" srcId="{258F8B86-8B75-469F-911D-E10BA328A4AB}" destId="{05DDA90F-A2A9-48CD-9CD6-ED0587043813}" srcOrd="0" destOrd="0" presId="urn:microsoft.com/office/officeart/2005/8/layout/hList1"/>
    <dgm:cxn modelId="{3E91FA50-EA34-45C9-AD82-09E0C80DB09E}" type="presOf" srcId="{184D39B3-4E3B-4338-AD8D-5EAE230842EA}" destId="{A9013825-00EF-4FD0-86A8-79374191EC32}" srcOrd="0" destOrd="0" presId="urn:microsoft.com/office/officeart/2005/8/layout/hList1"/>
    <dgm:cxn modelId="{443A1482-1462-4258-B2A4-2031DB780A0C}" srcId="{258F8B86-8B75-469F-911D-E10BA328A4AB}" destId="{3BC4AD1A-7587-41F2-AFC2-24AC321CCF56}" srcOrd="1" destOrd="0" parTransId="{16121D6F-7485-4E14-AC2D-B4738215D845}" sibTransId="{BF50119D-D164-470C-8F8C-CD8B556B048C}"/>
    <dgm:cxn modelId="{1B564886-FDD8-477D-831F-49220625538E}" type="presOf" srcId="{09B01ABE-C098-4661-968B-B347C7861202}" destId="{517F27A8-41D3-48E2-A5DC-62F5D2DD0644}" srcOrd="0" destOrd="0" presId="urn:microsoft.com/office/officeart/2005/8/layout/hList1"/>
    <dgm:cxn modelId="{5998BEAF-2086-406A-BC40-B2A913C0E738}" srcId="{258F8B86-8B75-469F-911D-E10BA328A4AB}" destId="{09B01ABE-C098-4661-968B-B347C7861202}" srcOrd="0" destOrd="0" parTransId="{400A36BE-31A7-4ED5-9A49-0F16BAE9A9F9}" sibTransId="{7F67CBB8-9F4E-4A67-BEBB-B8410882FB4B}"/>
    <dgm:cxn modelId="{3E2363BB-86D2-4CBA-A91A-1EDAA75DF34A}" srcId="{258F8B86-8B75-469F-911D-E10BA328A4AB}" destId="{24EB247E-262F-47D0-873F-DCB97164592F}" srcOrd="2" destOrd="0" parTransId="{24237986-CB88-4F8D-B8AC-852B91E78FC5}" sibTransId="{AED45462-EDA7-47F4-BB4F-83116ADF9E5E}"/>
    <dgm:cxn modelId="{94540EC1-C874-4291-BE3B-1D1A851B3500}" type="presOf" srcId="{24EB247E-262F-47D0-873F-DCB97164592F}" destId="{517F27A8-41D3-48E2-A5DC-62F5D2DD0644}" srcOrd="0" destOrd="2" presId="urn:microsoft.com/office/officeart/2005/8/layout/hList1"/>
    <dgm:cxn modelId="{C87268D7-8E5F-48DF-BAB7-FF6AD882A670}" type="presOf" srcId="{3BC4AD1A-7587-41F2-AFC2-24AC321CCF56}" destId="{517F27A8-41D3-48E2-A5DC-62F5D2DD0644}" srcOrd="0" destOrd="1" presId="urn:microsoft.com/office/officeart/2005/8/layout/hList1"/>
    <dgm:cxn modelId="{7F6988D2-12FB-42C0-B339-B95E3710384E}" type="presParOf" srcId="{A9013825-00EF-4FD0-86A8-79374191EC32}" destId="{76284B4C-8B0C-4B5F-B7E1-460645DDD27E}" srcOrd="0" destOrd="0" presId="urn:microsoft.com/office/officeart/2005/8/layout/hList1"/>
    <dgm:cxn modelId="{1EF31217-59BC-4F4A-B796-35A7ED191827}" type="presParOf" srcId="{76284B4C-8B0C-4B5F-B7E1-460645DDD27E}" destId="{05DDA90F-A2A9-48CD-9CD6-ED0587043813}" srcOrd="0" destOrd="0" presId="urn:microsoft.com/office/officeart/2005/8/layout/hList1"/>
    <dgm:cxn modelId="{FDE91BF8-95C0-4E52-9883-938108D96A4B}" type="presParOf" srcId="{76284B4C-8B0C-4B5F-B7E1-460645DDD27E}" destId="{517F27A8-41D3-48E2-A5DC-62F5D2DD064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ED06C-DF29-44C5-BBE3-0BC9EDEFBD2A}">
      <dsp:nvSpPr>
        <dsp:cNvPr id="0" name=""/>
        <dsp:cNvSpPr/>
      </dsp:nvSpPr>
      <dsp:spPr>
        <a:xfrm>
          <a:off x="5573" y="0"/>
          <a:ext cx="5361513" cy="429303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600" b="1" kern="1200" dirty="0">
              <a:solidFill>
                <a:srgbClr val="4B663E"/>
              </a:solidFill>
            </a:rPr>
            <a:t>Sinergie relativ înaltă dintre SND „</a:t>
          </a:r>
          <a:r>
            <a:rPr lang="en-GB" sz="2600" b="1" kern="1200" dirty="0">
              <a:solidFill>
                <a:srgbClr val="4B663E"/>
              </a:solidFill>
            </a:rPr>
            <a:t>Moldova 2020” </a:t>
          </a:r>
          <a:r>
            <a:rPr lang="ro-RO" sz="2600" b="1" kern="1200" dirty="0">
              <a:solidFill>
                <a:srgbClr val="4B663E"/>
              </a:solidFill>
            </a:rPr>
            <a:t>și documentele de politici sectoriale</a:t>
          </a:r>
          <a:r>
            <a:rPr lang="en-GB" sz="2600" b="1" kern="1200" dirty="0">
              <a:solidFill>
                <a:srgbClr val="4B663E"/>
              </a:solidFill>
            </a:rPr>
            <a:t>:</a:t>
          </a:r>
          <a:endParaRPr lang="ro-RO" sz="2600" b="1" kern="1200" dirty="0">
            <a:solidFill>
              <a:srgbClr val="4B663E"/>
            </a:solidFill>
          </a:endParaRPr>
        </a:p>
      </dsp:txBody>
      <dsp:txXfrm>
        <a:off x="5573" y="0"/>
        <a:ext cx="5361513" cy="1287909"/>
      </dsp:txXfrm>
    </dsp:sp>
    <dsp:sp modelId="{FB2763ED-7849-4CB7-8C56-A31F37BC504A}">
      <dsp:nvSpPr>
        <dsp:cNvPr id="0" name=""/>
        <dsp:cNvSpPr/>
      </dsp:nvSpPr>
      <dsp:spPr>
        <a:xfrm>
          <a:off x="541724" y="1287909"/>
          <a:ext cx="4289210" cy="27904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600" b="1" kern="1200" dirty="0"/>
            <a:t>Din cauza unui număr mare de strategii</a:t>
          </a:r>
          <a:r>
            <a:rPr lang="en-GB" sz="2600" kern="1200" dirty="0"/>
            <a:t>, 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600" kern="1200" dirty="0"/>
            <a:t>deși pentru o prioritate (finanțe) nu există un document de politici sectorial</a:t>
          </a:r>
          <a:r>
            <a:rPr lang="en-GB" sz="2600" kern="1200" dirty="0"/>
            <a:t>.</a:t>
          </a:r>
          <a:endParaRPr lang="ro-RO" sz="2600" kern="1200" dirty="0"/>
        </a:p>
      </dsp:txBody>
      <dsp:txXfrm>
        <a:off x="623454" y="1369639"/>
        <a:ext cx="4125750" cy="2627010"/>
      </dsp:txXfrm>
    </dsp:sp>
    <dsp:sp modelId="{00E310A6-BDBC-4407-8235-AA6A08C8B230}">
      <dsp:nvSpPr>
        <dsp:cNvPr id="0" name=""/>
        <dsp:cNvSpPr/>
      </dsp:nvSpPr>
      <dsp:spPr>
        <a:xfrm>
          <a:off x="5769200" y="0"/>
          <a:ext cx="5361513" cy="429303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600" b="1" kern="1200" dirty="0">
              <a:solidFill>
                <a:srgbClr val="7F261F"/>
              </a:solidFill>
            </a:rPr>
            <a:t>Însă, impact moderat:</a:t>
          </a:r>
        </a:p>
      </dsp:txBody>
      <dsp:txXfrm>
        <a:off x="5769200" y="0"/>
        <a:ext cx="5361513" cy="1287909"/>
      </dsp:txXfrm>
    </dsp:sp>
    <dsp:sp modelId="{99B0BAD1-74E1-4F76-91DF-404B8C2ABB5D}">
      <dsp:nvSpPr>
        <dsp:cNvPr id="0" name=""/>
        <dsp:cNvSpPr/>
      </dsp:nvSpPr>
      <dsp:spPr>
        <a:xfrm>
          <a:off x="6110063" y="1289167"/>
          <a:ext cx="4679786" cy="12944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/>
            <a:t>53% </a:t>
          </a:r>
          <a:r>
            <a:rPr lang="ro-RO" sz="2300" b="1" kern="1200" dirty="0"/>
            <a:t>din ținte </a:t>
          </a:r>
          <a:r>
            <a:rPr lang="en-GB" sz="2300" kern="1200" dirty="0"/>
            <a:t>(29 </a:t>
          </a:r>
          <a:r>
            <a:rPr lang="ro-RO" sz="2300" kern="1200" dirty="0"/>
            <a:t>din </a:t>
          </a:r>
          <a:r>
            <a:rPr lang="en-GB" sz="2300" kern="1200" dirty="0"/>
            <a:t>55) </a:t>
          </a:r>
          <a:r>
            <a:rPr lang="ro-RO" sz="2300" b="1" kern="1200" dirty="0"/>
            <a:t>nu au fost atinse</a:t>
          </a:r>
          <a:r>
            <a:rPr lang="en-GB" sz="2300" b="1" kern="1200" dirty="0"/>
            <a:t> </a:t>
          </a:r>
          <a:r>
            <a:rPr lang="en-GB" sz="2300" kern="1200" dirty="0"/>
            <a:t>(</a:t>
          </a:r>
          <a:r>
            <a:rPr lang="ro-RO" sz="2300" kern="1200" dirty="0"/>
            <a:t>până în 2020 situația nu se va schimba esențial</a:t>
          </a:r>
          <a:r>
            <a:rPr lang="en-GB" sz="2300" kern="1200" dirty="0"/>
            <a:t>);</a:t>
          </a:r>
          <a:endParaRPr lang="ro-RO" sz="2300" kern="1200" dirty="0"/>
        </a:p>
      </dsp:txBody>
      <dsp:txXfrm>
        <a:off x="6147975" y="1327079"/>
        <a:ext cx="4603962" cy="1218583"/>
      </dsp:txXfrm>
    </dsp:sp>
    <dsp:sp modelId="{88AB83F9-E3AB-42DE-855B-B4DC6C8AC1F6}">
      <dsp:nvSpPr>
        <dsp:cNvPr id="0" name=""/>
        <dsp:cNvSpPr/>
      </dsp:nvSpPr>
      <dsp:spPr>
        <a:xfrm>
          <a:off x="6152269" y="2782714"/>
          <a:ext cx="4595374" cy="12944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300" b="1" kern="1200" dirty="0"/>
            <a:t>PIB a crescut mai lent </a:t>
          </a:r>
          <a:r>
            <a:rPr lang="ro-RO" sz="2300" b="0" kern="1200" dirty="0"/>
            <a:t>decât ținta</a:t>
          </a:r>
          <a:r>
            <a:rPr lang="en-GB" sz="2300" b="0" kern="1200" dirty="0"/>
            <a:t>: 21</a:t>
          </a:r>
          <a:r>
            <a:rPr lang="ro-RO" sz="2300" kern="1200" dirty="0"/>
            <a:t>,</a:t>
          </a:r>
          <a:r>
            <a:rPr lang="en-GB" sz="2300" kern="1200" dirty="0"/>
            <a:t>1% </a:t>
          </a:r>
          <a:r>
            <a:rPr lang="ro-RO" sz="2300" kern="1200" dirty="0"/>
            <a:t>în comparație cu </a:t>
          </a:r>
          <a:r>
            <a:rPr lang="en-GB" sz="2300" kern="1200" dirty="0"/>
            <a:t>30</a:t>
          </a:r>
          <a:r>
            <a:rPr lang="ro-RO" sz="2300" kern="1200" dirty="0"/>
            <a:t>,</a:t>
          </a:r>
          <a:r>
            <a:rPr lang="en-GB" sz="2300" kern="1200" dirty="0"/>
            <a:t>4% </a:t>
          </a:r>
          <a:r>
            <a:rPr lang="ro-RO" sz="2300" kern="1200" dirty="0"/>
            <a:t>țintit de strategie </a:t>
          </a:r>
          <a:r>
            <a:rPr lang="en-GB" sz="2300" kern="1200" dirty="0"/>
            <a:t>(2010-2015).</a:t>
          </a:r>
          <a:endParaRPr lang="ro-RO" sz="2300" kern="1200" dirty="0"/>
        </a:p>
      </dsp:txBody>
      <dsp:txXfrm>
        <a:off x="6190181" y="2820626"/>
        <a:ext cx="4519550" cy="121858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DDA90F-A2A9-48CD-9CD6-ED0587043813}">
      <dsp:nvSpPr>
        <dsp:cNvPr id="0" name=""/>
        <dsp:cNvSpPr/>
      </dsp:nvSpPr>
      <dsp:spPr>
        <a:xfrm>
          <a:off x="0" y="27471"/>
          <a:ext cx="10846190" cy="10368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noProof="0" dirty="0"/>
            <a:t>      </a:t>
          </a:r>
          <a:r>
            <a:rPr lang="ro-RO" sz="3400" kern="1200" cap="small" baseline="0" noProof="0" dirty="0"/>
            <a:t>Obiectiv pe termen lung</a:t>
          </a:r>
          <a:r>
            <a:rPr lang="en-US" sz="3400" kern="1200" noProof="0" dirty="0"/>
            <a:t>:</a:t>
          </a:r>
        </a:p>
      </dsp:txBody>
      <dsp:txXfrm>
        <a:off x="0" y="27471"/>
        <a:ext cx="10846190" cy="1036800"/>
      </dsp:txXfrm>
    </dsp:sp>
    <dsp:sp modelId="{517F27A8-41D3-48E2-A5DC-62F5D2DD0644}">
      <dsp:nvSpPr>
        <dsp:cNvPr id="0" name=""/>
        <dsp:cNvSpPr/>
      </dsp:nvSpPr>
      <dsp:spPr>
        <a:xfrm>
          <a:off x="0" y="1064271"/>
          <a:ext cx="10846190" cy="158112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356" tIns="181356" rIns="241808" bIns="272034" numCol="1" spcCol="1270" anchor="t" anchorCtr="0">
          <a:noAutofit/>
        </a:bodyPr>
        <a:lstStyle/>
        <a:p>
          <a:pPr marL="633413" lvl="1" indent="-633413" algn="l" defTabSz="1511300">
            <a:lnSpc>
              <a:spcPct val="100000"/>
            </a:lnSpc>
            <a:spcBef>
              <a:spcPct val="0"/>
            </a:spcBef>
            <a:spcAft>
              <a:spcPts val="1200"/>
            </a:spcAft>
            <a:buFont typeface="+mj-lt"/>
            <a:buAutoNum type="arabicPeriod" startAt="10"/>
          </a:pPr>
          <a:r>
            <a:rPr lang="ro-RO" sz="3400" kern="1200" noProof="0" dirty="0"/>
            <a:t>Mediu ambiant în armonie cu activitatea economică și umană</a:t>
          </a:r>
          <a:endParaRPr lang="en-US" sz="3400" kern="1200" noProof="0" dirty="0"/>
        </a:p>
      </dsp:txBody>
      <dsp:txXfrm>
        <a:off x="0" y="1064271"/>
        <a:ext cx="10846190" cy="158112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7E5178-73C3-4A99-A6C5-49FBC10CAB0C}">
      <dsp:nvSpPr>
        <dsp:cNvPr id="0" name=""/>
        <dsp:cNvSpPr/>
      </dsp:nvSpPr>
      <dsp:spPr>
        <a:xfrm rot="5400000">
          <a:off x="6812966" y="-3540868"/>
          <a:ext cx="633485" cy="787631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80975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o-RO" sz="2000" kern="1200" noProof="0" dirty="0"/>
            <a:t>Masa rotundă „Rolul Parlamentului în dezvoltarea durabilă și elaborarea SND „Moldova 2030”</a:t>
          </a:r>
          <a:endParaRPr lang="en-US" sz="2000" kern="1200" noProof="0" dirty="0"/>
        </a:p>
      </dsp:txBody>
      <dsp:txXfrm rot="-5400000">
        <a:off x="3191552" y="111470"/>
        <a:ext cx="7845390" cy="571637"/>
      </dsp:txXfrm>
    </dsp:sp>
    <dsp:sp modelId="{5F8B9E3F-570D-44A3-ABE2-369072AF62BB}">
      <dsp:nvSpPr>
        <dsp:cNvPr id="0" name=""/>
        <dsp:cNvSpPr/>
      </dsp:nvSpPr>
      <dsp:spPr>
        <a:xfrm>
          <a:off x="77" y="1360"/>
          <a:ext cx="3191474" cy="79185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300" kern="1200" noProof="0" dirty="0"/>
            <a:t>28 noiembrie</a:t>
          </a:r>
          <a:r>
            <a:rPr lang="en-US" sz="2300" kern="1200" noProof="0" dirty="0"/>
            <a:t>, 2017</a:t>
          </a:r>
        </a:p>
      </dsp:txBody>
      <dsp:txXfrm>
        <a:off x="38732" y="40015"/>
        <a:ext cx="3114164" cy="714547"/>
      </dsp:txXfrm>
    </dsp:sp>
    <dsp:sp modelId="{F4607A4B-0D1A-48A5-BE49-000B22843E28}">
      <dsp:nvSpPr>
        <dsp:cNvPr id="0" name=""/>
        <dsp:cNvSpPr/>
      </dsp:nvSpPr>
      <dsp:spPr>
        <a:xfrm rot="5400000">
          <a:off x="6819923" y="-2719075"/>
          <a:ext cx="633485" cy="7895628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82563" lvl="1" indent="0" algn="l" defTabSz="182563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>
              <a:tab pos="84138" algn="l"/>
            </a:tabLst>
          </a:pPr>
          <a:r>
            <a:rPr lang="ro-RO" sz="2000" kern="1200" noProof="0" dirty="0"/>
            <a:t>Sesiuni de prezentare în teritoriu:</a:t>
          </a:r>
          <a:r>
            <a:rPr lang="en-US" sz="2000" kern="1200" noProof="0" dirty="0"/>
            <a:t> </a:t>
          </a:r>
          <a:r>
            <a:rPr lang="en-US" sz="2000" kern="1200" noProof="0" dirty="0" err="1"/>
            <a:t>Ialoveni</a:t>
          </a:r>
          <a:r>
            <a:rPr lang="en-US" sz="2000" kern="1200" noProof="0" dirty="0"/>
            <a:t>, </a:t>
          </a:r>
          <a:r>
            <a:rPr lang="en-US" sz="2000" kern="1200" noProof="0" dirty="0" err="1"/>
            <a:t>Cahul</a:t>
          </a:r>
          <a:r>
            <a:rPr lang="en-US" sz="2000" kern="1200" noProof="0" dirty="0"/>
            <a:t>, </a:t>
          </a:r>
          <a:r>
            <a:rPr lang="en-US" sz="2000" kern="1200" noProof="0" dirty="0" err="1"/>
            <a:t>Bălți</a:t>
          </a:r>
          <a:endParaRPr lang="en-US" sz="2000" kern="1200" noProof="0" dirty="0"/>
        </a:p>
      </dsp:txBody>
      <dsp:txXfrm rot="-5400000">
        <a:off x="3188852" y="942920"/>
        <a:ext cx="7864704" cy="571637"/>
      </dsp:txXfrm>
    </dsp:sp>
    <dsp:sp modelId="{888C8403-30AC-4291-AB90-39F49344B33A}">
      <dsp:nvSpPr>
        <dsp:cNvPr id="0" name=""/>
        <dsp:cNvSpPr/>
      </dsp:nvSpPr>
      <dsp:spPr>
        <a:xfrm>
          <a:off x="77" y="832810"/>
          <a:ext cx="3188774" cy="79185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300" kern="1200" noProof="0" dirty="0"/>
            <a:t>10-13 decembrie</a:t>
          </a:r>
          <a:r>
            <a:rPr lang="en-US" sz="2300" kern="1200" noProof="0" dirty="0"/>
            <a:t>, 2017 </a:t>
          </a:r>
        </a:p>
      </dsp:txBody>
      <dsp:txXfrm>
        <a:off x="38732" y="871465"/>
        <a:ext cx="3111464" cy="714547"/>
      </dsp:txXfrm>
    </dsp:sp>
    <dsp:sp modelId="{D70ADBB3-8082-44C8-94A6-C95E0AD624A1}">
      <dsp:nvSpPr>
        <dsp:cNvPr id="0" name=""/>
        <dsp:cNvSpPr/>
      </dsp:nvSpPr>
      <dsp:spPr>
        <a:xfrm rot="5400000">
          <a:off x="6821279" y="-1839224"/>
          <a:ext cx="633485" cy="788968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82563" lvl="1" indent="0" algn="l" defTabSz="179388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>
              <a:tab pos="84138" algn="l"/>
            </a:tabLst>
          </a:pPr>
          <a:r>
            <a:rPr lang="ro-RO" sz="2000" kern="1200" noProof="0" dirty="0"/>
            <a:t>Ședință de consultare a viziunii SND în domeniul sănătății, organizată de Ministerul Sănătății, Muncii și Protecției Sociale </a:t>
          </a:r>
          <a:endParaRPr lang="en-US" sz="2000" kern="1200" noProof="0" dirty="0"/>
        </a:p>
      </dsp:txBody>
      <dsp:txXfrm rot="-5400000">
        <a:off x="3193182" y="1819797"/>
        <a:ext cx="7858756" cy="571637"/>
      </dsp:txXfrm>
    </dsp:sp>
    <dsp:sp modelId="{1F179F70-FEB5-4B3C-9BCB-139EF6AABCF6}">
      <dsp:nvSpPr>
        <dsp:cNvPr id="0" name=""/>
        <dsp:cNvSpPr/>
      </dsp:nvSpPr>
      <dsp:spPr>
        <a:xfrm>
          <a:off x="77" y="1664260"/>
          <a:ext cx="3193104" cy="79185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300" kern="1200" noProof="0" dirty="0"/>
            <a:t>13 decembrie</a:t>
          </a:r>
          <a:r>
            <a:rPr lang="en-US" sz="2300" kern="1200" noProof="0" dirty="0"/>
            <a:t>, 2017</a:t>
          </a:r>
        </a:p>
      </dsp:txBody>
      <dsp:txXfrm>
        <a:off x="38732" y="1702915"/>
        <a:ext cx="3115794" cy="714547"/>
      </dsp:txXfrm>
    </dsp:sp>
    <dsp:sp modelId="{D6089DEF-68F3-45B9-8DD1-20745E63774F}">
      <dsp:nvSpPr>
        <dsp:cNvPr id="0" name=""/>
        <dsp:cNvSpPr/>
      </dsp:nvSpPr>
      <dsp:spPr>
        <a:xfrm rot="5400000">
          <a:off x="6831643" y="-1042142"/>
          <a:ext cx="633485" cy="7867562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82563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o-RO" sz="2000" kern="1200" noProof="0" dirty="0"/>
            <a:t>Conferința „Consolidarea implicării organizațiilor sindicale în implementarea </a:t>
          </a:r>
          <a:r>
            <a:rPr lang="ro-RO" sz="2000" kern="1200" noProof="0" dirty="0" err="1"/>
            <a:t>ODD</a:t>
          </a:r>
          <a:r>
            <a:rPr lang="ro-RO" sz="2000" kern="1200" noProof="0" dirty="0"/>
            <a:t>”</a:t>
          </a:r>
          <a:endParaRPr lang="en-US" sz="2000" kern="1200" noProof="0" dirty="0"/>
        </a:p>
      </dsp:txBody>
      <dsp:txXfrm rot="-5400000">
        <a:off x="3214605" y="2605820"/>
        <a:ext cx="7836638" cy="571637"/>
      </dsp:txXfrm>
    </dsp:sp>
    <dsp:sp modelId="{3DFACAC2-F702-494C-B473-FDC3AEA53FE7}">
      <dsp:nvSpPr>
        <dsp:cNvPr id="0" name=""/>
        <dsp:cNvSpPr/>
      </dsp:nvSpPr>
      <dsp:spPr>
        <a:xfrm>
          <a:off x="77" y="2495710"/>
          <a:ext cx="3214528" cy="79185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300" kern="1200" noProof="0" dirty="0"/>
            <a:t>14 decembrie</a:t>
          </a:r>
          <a:r>
            <a:rPr lang="en-US" sz="2300" kern="1200" noProof="0" dirty="0"/>
            <a:t>, 2017</a:t>
          </a:r>
        </a:p>
      </dsp:txBody>
      <dsp:txXfrm>
        <a:off x="38732" y="2534365"/>
        <a:ext cx="3137218" cy="714547"/>
      </dsp:txXfrm>
    </dsp:sp>
    <dsp:sp modelId="{82314DED-E0CD-402C-9AE8-9C9422727031}">
      <dsp:nvSpPr>
        <dsp:cNvPr id="0" name=""/>
        <dsp:cNvSpPr/>
      </dsp:nvSpPr>
      <dsp:spPr>
        <a:xfrm rot="5400000">
          <a:off x="6823944" y="-210563"/>
          <a:ext cx="633485" cy="7867304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82563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o-RO" sz="2000" kern="1200" noProof="0" dirty="0"/>
            <a:t>Ședință de consultare a viziunii SND în domeniul social, organizată de Ministerul Sănătății, Muncii și Protecției Sociale </a:t>
          </a:r>
          <a:endParaRPr lang="en-US" sz="2000" kern="1200" noProof="0" dirty="0"/>
        </a:p>
      </dsp:txBody>
      <dsp:txXfrm rot="-5400000">
        <a:off x="3207035" y="3437270"/>
        <a:ext cx="7836380" cy="571637"/>
      </dsp:txXfrm>
    </dsp:sp>
    <dsp:sp modelId="{B70647F1-BAA4-4729-BDDC-2D9EBC85C216}">
      <dsp:nvSpPr>
        <dsp:cNvPr id="0" name=""/>
        <dsp:cNvSpPr/>
      </dsp:nvSpPr>
      <dsp:spPr>
        <a:xfrm>
          <a:off x="77" y="3327160"/>
          <a:ext cx="3206957" cy="79185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300" kern="1200" noProof="0" dirty="0"/>
            <a:t>19 decembrie</a:t>
          </a:r>
          <a:r>
            <a:rPr lang="en-US" sz="2300" kern="1200" noProof="0" dirty="0"/>
            <a:t>, 2017 </a:t>
          </a:r>
        </a:p>
      </dsp:txBody>
      <dsp:txXfrm>
        <a:off x="38732" y="3365815"/>
        <a:ext cx="3129647" cy="714547"/>
      </dsp:txXfrm>
    </dsp:sp>
    <dsp:sp modelId="{52AB4B3B-C146-4FB3-8FC6-45BE4F669AD3}">
      <dsp:nvSpPr>
        <dsp:cNvPr id="0" name=""/>
        <dsp:cNvSpPr/>
      </dsp:nvSpPr>
      <dsp:spPr>
        <a:xfrm rot="5400000">
          <a:off x="6836223" y="629837"/>
          <a:ext cx="633485" cy="7849403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80975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o-RO" sz="2000" kern="1200" noProof="0" dirty="0"/>
            <a:t>Avizarea de către autoritățile publice centrale și locale</a:t>
          </a:r>
          <a:r>
            <a:rPr lang="en-US" sz="2000" kern="1200" noProof="0" dirty="0"/>
            <a:t>; </a:t>
          </a:r>
          <a:r>
            <a:rPr lang="ro-RO" sz="2000" kern="1200" noProof="0" dirty="0"/>
            <a:t>prezentarea în cadrul evenimentelor organizate de ONU</a:t>
          </a:r>
          <a:r>
            <a:rPr lang="en-US" sz="2000" kern="1200" noProof="0" dirty="0"/>
            <a:t>.</a:t>
          </a:r>
        </a:p>
      </dsp:txBody>
      <dsp:txXfrm rot="-5400000">
        <a:off x="3228264" y="4268720"/>
        <a:ext cx="7818479" cy="571637"/>
      </dsp:txXfrm>
    </dsp:sp>
    <dsp:sp modelId="{FD4F7DCC-4C2F-4DF5-AC6C-29775F3B8E12}">
      <dsp:nvSpPr>
        <dsp:cNvPr id="0" name=""/>
        <dsp:cNvSpPr/>
      </dsp:nvSpPr>
      <dsp:spPr>
        <a:xfrm>
          <a:off x="77" y="4158610"/>
          <a:ext cx="3228187" cy="79185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300" kern="1200" noProof="0" dirty="0"/>
            <a:t>Decembrie</a:t>
          </a:r>
          <a:r>
            <a:rPr lang="en-US" sz="2300" kern="1200" noProof="0" dirty="0"/>
            <a:t> 2017 </a:t>
          </a:r>
        </a:p>
      </dsp:txBody>
      <dsp:txXfrm>
        <a:off x="38732" y="4197265"/>
        <a:ext cx="3150877" cy="71454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CFBAC3-B6A1-4A3B-A477-7FCAC064446B}">
      <dsp:nvSpPr>
        <dsp:cNvPr id="0" name=""/>
        <dsp:cNvSpPr/>
      </dsp:nvSpPr>
      <dsp:spPr>
        <a:xfrm rot="5400000">
          <a:off x="6300657" y="-2387392"/>
          <a:ext cx="1479882" cy="662644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82563" lvl="1" indent="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o-RO" sz="3400" kern="1200" dirty="0"/>
            <a:t>crearea a 10 grupuri de lucru sectoriale, în conformitate cu obiectivele pe termen lung</a:t>
          </a:r>
        </a:p>
      </dsp:txBody>
      <dsp:txXfrm rot="-5400000">
        <a:off x="3727376" y="258131"/>
        <a:ext cx="6554203" cy="1335398"/>
      </dsp:txXfrm>
    </dsp:sp>
    <dsp:sp modelId="{85F1CC62-CE0B-42AC-9C72-F518AEBD99A4}">
      <dsp:nvSpPr>
        <dsp:cNvPr id="0" name=""/>
        <dsp:cNvSpPr/>
      </dsp:nvSpPr>
      <dsp:spPr>
        <a:xfrm>
          <a:off x="0" y="904"/>
          <a:ext cx="3727375" cy="18498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3500" kern="1200" noProof="0" dirty="0"/>
            <a:t>Februarie - Martie</a:t>
          </a:r>
          <a:endParaRPr lang="en-US" sz="3500" kern="1200" noProof="0" dirty="0"/>
        </a:p>
      </dsp:txBody>
      <dsp:txXfrm>
        <a:off x="90302" y="91206"/>
        <a:ext cx="3546771" cy="166924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387F62-1A2F-41BE-B591-A34EA380C9D3}">
      <dsp:nvSpPr>
        <dsp:cNvPr id="0" name=""/>
        <dsp:cNvSpPr/>
      </dsp:nvSpPr>
      <dsp:spPr>
        <a:xfrm>
          <a:off x="8957" y="283688"/>
          <a:ext cx="11531660" cy="56158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500" kern="1200" cap="small" baseline="0" dirty="0"/>
            <a:t>Componența grupurilor de lucru</a:t>
          </a:r>
          <a:r>
            <a:rPr lang="en-GB" sz="2500" kern="1200" dirty="0"/>
            <a:t>:</a:t>
          </a:r>
          <a:endParaRPr lang="ro-RO" sz="2500" kern="1200" dirty="0"/>
        </a:p>
      </dsp:txBody>
      <dsp:txXfrm>
        <a:off x="25405" y="300136"/>
        <a:ext cx="11498764" cy="528693"/>
      </dsp:txXfrm>
    </dsp:sp>
    <dsp:sp modelId="{48D78964-7714-4891-8D7F-88B1ED21CBA8}">
      <dsp:nvSpPr>
        <dsp:cNvPr id="0" name=""/>
        <dsp:cNvSpPr/>
      </dsp:nvSpPr>
      <dsp:spPr>
        <a:xfrm>
          <a:off x="8957" y="944044"/>
          <a:ext cx="3564126" cy="135443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200" kern="1200" dirty="0"/>
            <a:t>Prezidate de secretarii de stat conform priorităților SND</a:t>
          </a:r>
        </a:p>
      </dsp:txBody>
      <dsp:txXfrm>
        <a:off x="48627" y="983714"/>
        <a:ext cx="3484786" cy="1275095"/>
      </dsp:txXfrm>
    </dsp:sp>
    <dsp:sp modelId="{EC2F4906-5539-4231-97EF-C828A68D39C5}">
      <dsp:nvSpPr>
        <dsp:cNvPr id="0" name=""/>
        <dsp:cNvSpPr/>
      </dsp:nvSpPr>
      <dsp:spPr>
        <a:xfrm>
          <a:off x="3872470" y="944044"/>
          <a:ext cx="3564126" cy="135443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200" kern="1200" dirty="0"/>
            <a:t>Secretariatul asigurat de subdiviziunile de analiză, monitorizare și evaluare a politicilor </a:t>
          </a:r>
          <a:r>
            <a:rPr lang="en-GB" sz="2200" kern="1200" dirty="0"/>
            <a:t>(</a:t>
          </a:r>
          <a:r>
            <a:rPr lang="en-GB" sz="2200" kern="1200" dirty="0" err="1"/>
            <a:t>DAMEP</a:t>
          </a:r>
          <a:r>
            <a:rPr lang="en-GB" sz="2200" kern="1200" dirty="0"/>
            <a:t>)</a:t>
          </a:r>
          <a:endParaRPr lang="ro-RO" sz="2200" kern="1200" dirty="0"/>
        </a:p>
      </dsp:txBody>
      <dsp:txXfrm>
        <a:off x="3912140" y="983714"/>
        <a:ext cx="3484786" cy="1275095"/>
      </dsp:txXfrm>
    </dsp:sp>
    <dsp:sp modelId="{E9E823C5-7D1D-405F-9240-70EFFF9526FB}">
      <dsp:nvSpPr>
        <dsp:cNvPr id="0" name=""/>
        <dsp:cNvSpPr/>
      </dsp:nvSpPr>
      <dsp:spPr>
        <a:xfrm>
          <a:off x="7735983" y="944044"/>
          <a:ext cx="3804633" cy="135443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200" kern="1200" dirty="0"/>
            <a:t>Coordonarea metodologică a grupurilor de lucru asigurată de Cancelaria de Stat  și Expert-Grup</a:t>
          </a:r>
        </a:p>
      </dsp:txBody>
      <dsp:txXfrm>
        <a:off x="7775653" y="983714"/>
        <a:ext cx="3725293" cy="127509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5CBDA2-AAEA-46CA-9797-02A3293555D3}">
      <dsp:nvSpPr>
        <dsp:cNvPr id="0" name=""/>
        <dsp:cNvSpPr/>
      </dsp:nvSpPr>
      <dsp:spPr>
        <a:xfrm>
          <a:off x="0" y="0"/>
          <a:ext cx="121920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05EF98-61B7-467F-A33C-ED976354D0E8}">
      <dsp:nvSpPr>
        <dsp:cNvPr id="0" name=""/>
        <dsp:cNvSpPr/>
      </dsp:nvSpPr>
      <dsp:spPr>
        <a:xfrm>
          <a:off x="0" y="0"/>
          <a:ext cx="2438400" cy="3523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4700" kern="1200" cap="small" baseline="0" dirty="0"/>
            <a:t>Membri</a:t>
          </a:r>
          <a:r>
            <a:rPr lang="en-US" sz="4700" kern="1200" dirty="0"/>
            <a:t>:</a:t>
          </a:r>
          <a:endParaRPr lang="ro-RO" sz="4700" kern="1200" dirty="0"/>
        </a:p>
      </dsp:txBody>
      <dsp:txXfrm>
        <a:off x="0" y="0"/>
        <a:ext cx="2438400" cy="3523957"/>
      </dsp:txXfrm>
    </dsp:sp>
    <dsp:sp modelId="{58BB9F86-1B36-4319-ABBD-1774C04717EF}">
      <dsp:nvSpPr>
        <dsp:cNvPr id="0" name=""/>
        <dsp:cNvSpPr/>
      </dsp:nvSpPr>
      <dsp:spPr>
        <a:xfrm>
          <a:off x="2621280" y="23788"/>
          <a:ext cx="9570720" cy="475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900" kern="1200" dirty="0"/>
            <a:t>șefi ai subdiviziunilor de politici principale și relevante din minister și din alte autorități</a:t>
          </a:r>
        </a:p>
      </dsp:txBody>
      <dsp:txXfrm>
        <a:off x="2621280" y="23788"/>
        <a:ext cx="9570720" cy="475768"/>
      </dsp:txXfrm>
    </dsp:sp>
    <dsp:sp modelId="{3FC557B0-6FB1-4648-8D45-21B1E5673B49}">
      <dsp:nvSpPr>
        <dsp:cNvPr id="0" name=""/>
        <dsp:cNvSpPr/>
      </dsp:nvSpPr>
      <dsp:spPr>
        <a:xfrm>
          <a:off x="2438399" y="499557"/>
          <a:ext cx="9753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5B4820-8675-479F-AA29-E913D44BFB82}">
      <dsp:nvSpPr>
        <dsp:cNvPr id="0" name=""/>
        <dsp:cNvSpPr/>
      </dsp:nvSpPr>
      <dsp:spPr>
        <a:xfrm>
          <a:off x="2621280" y="523345"/>
          <a:ext cx="9570720" cy="475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900" kern="1200" dirty="0"/>
            <a:t>reprezentanți ai administrației publice locale</a:t>
          </a:r>
        </a:p>
      </dsp:txBody>
      <dsp:txXfrm>
        <a:off x="2621280" y="523345"/>
        <a:ext cx="9570720" cy="475768"/>
      </dsp:txXfrm>
    </dsp:sp>
    <dsp:sp modelId="{84197B50-F649-4A62-B3F0-F26AA8BD0C5B}">
      <dsp:nvSpPr>
        <dsp:cNvPr id="0" name=""/>
        <dsp:cNvSpPr/>
      </dsp:nvSpPr>
      <dsp:spPr>
        <a:xfrm>
          <a:off x="2438399" y="999114"/>
          <a:ext cx="9753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78679C-F3D4-4C03-BE09-43C1F829F96B}">
      <dsp:nvSpPr>
        <dsp:cNvPr id="0" name=""/>
        <dsp:cNvSpPr/>
      </dsp:nvSpPr>
      <dsp:spPr>
        <a:xfrm>
          <a:off x="2621280" y="1022902"/>
          <a:ext cx="9570720" cy="475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900" kern="1200" dirty="0"/>
            <a:t>societatea civilă</a:t>
          </a:r>
        </a:p>
      </dsp:txBody>
      <dsp:txXfrm>
        <a:off x="2621280" y="1022902"/>
        <a:ext cx="9570720" cy="475768"/>
      </dsp:txXfrm>
    </dsp:sp>
    <dsp:sp modelId="{287E1AD7-D16E-4673-935A-3F686AEC4CD3}">
      <dsp:nvSpPr>
        <dsp:cNvPr id="0" name=""/>
        <dsp:cNvSpPr/>
      </dsp:nvSpPr>
      <dsp:spPr>
        <a:xfrm>
          <a:off x="2438399" y="1498671"/>
          <a:ext cx="9753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B34F6F-81C3-4683-A653-80B535A3AE37}">
      <dsp:nvSpPr>
        <dsp:cNvPr id="0" name=""/>
        <dsp:cNvSpPr/>
      </dsp:nvSpPr>
      <dsp:spPr>
        <a:xfrm>
          <a:off x="2621280" y="1522459"/>
          <a:ext cx="9570720" cy="475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900" kern="1200" dirty="0"/>
            <a:t>grupurile vulnerabile</a:t>
          </a:r>
        </a:p>
      </dsp:txBody>
      <dsp:txXfrm>
        <a:off x="2621280" y="1522459"/>
        <a:ext cx="9570720" cy="475768"/>
      </dsp:txXfrm>
    </dsp:sp>
    <dsp:sp modelId="{F15A580E-1428-492B-8461-3921B74C28B1}">
      <dsp:nvSpPr>
        <dsp:cNvPr id="0" name=""/>
        <dsp:cNvSpPr/>
      </dsp:nvSpPr>
      <dsp:spPr>
        <a:xfrm>
          <a:off x="2438399" y="1998228"/>
          <a:ext cx="9753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A0F7A9-6BD9-4D09-A232-473F7D5FCAA2}">
      <dsp:nvSpPr>
        <dsp:cNvPr id="0" name=""/>
        <dsp:cNvSpPr/>
      </dsp:nvSpPr>
      <dsp:spPr>
        <a:xfrm>
          <a:off x="2621280" y="2022016"/>
          <a:ext cx="9570720" cy="475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900" kern="1200" dirty="0"/>
            <a:t>sectorul privat</a:t>
          </a:r>
        </a:p>
      </dsp:txBody>
      <dsp:txXfrm>
        <a:off x="2621280" y="2022016"/>
        <a:ext cx="9570720" cy="475768"/>
      </dsp:txXfrm>
    </dsp:sp>
    <dsp:sp modelId="{9142BBAA-336E-4F77-BFB5-10296FBCE17E}">
      <dsp:nvSpPr>
        <dsp:cNvPr id="0" name=""/>
        <dsp:cNvSpPr/>
      </dsp:nvSpPr>
      <dsp:spPr>
        <a:xfrm>
          <a:off x="2438399" y="2497785"/>
          <a:ext cx="9753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BCC7FC-D27A-4E3C-8D7E-F168431D4430}">
      <dsp:nvSpPr>
        <dsp:cNvPr id="0" name=""/>
        <dsp:cNvSpPr/>
      </dsp:nvSpPr>
      <dsp:spPr>
        <a:xfrm>
          <a:off x="2621280" y="2521573"/>
          <a:ext cx="9570720" cy="475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900" kern="1200" dirty="0"/>
            <a:t>mediul academic</a:t>
          </a:r>
          <a:r>
            <a:rPr lang="en-GB" sz="1900" kern="1200" dirty="0"/>
            <a:t> </a:t>
          </a:r>
          <a:endParaRPr lang="ro-RO" sz="1900" kern="1200" dirty="0"/>
        </a:p>
      </dsp:txBody>
      <dsp:txXfrm>
        <a:off x="2621280" y="2521573"/>
        <a:ext cx="9570720" cy="475768"/>
      </dsp:txXfrm>
    </dsp:sp>
    <dsp:sp modelId="{F10BCDF6-E3C0-422C-9DC8-AE0DA7E7FEBA}">
      <dsp:nvSpPr>
        <dsp:cNvPr id="0" name=""/>
        <dsp:cNvSpPr/>
      </dsp:nvSpPr>
      <dsp:spPr>
        <a:xfrm>
          <a:off x="2438399" y="2997342"/>
          <a:ext cx="9753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5F1182-1702-4F11-9C72-D22949A3810D}">
      <dsp:nvSpPr>
        <dsp:cNvPr id="0" name=""/>
        <dsp:cNvSpPr/>
      </dsp:nvSpPr>
      <dsp:spPr>
        <a:xfrm>
          <a:off x="2621280" y="3021130"/>
          <a:ext cx="9570720" cy="475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900" kern="1200" dirty="0"/>
            <a:t>partenerii de dezvoltare</a:t>
          </a:r>
        </a:p>
      </dsp:txBody>
      <dsp:txXfrm>
        <a:off x="2621280" y="3021130"/>
        <a:ext cx="9570720" cy="475768"/>
      </dsp:txXfrm>
    </dsp:sp>
    <dsp:sp modelId="{090A5F1A-25E7-489A-8062-0702BCD2CA0E}">
      <dsp:nvSpPr>
        <dsp:cNvPr id="0" name=""/>
        <dsp:cNvSpPr/>
      </dsp:nvSpPr>
      <dsp:spPr>
        <a:xfrm>
          <a:off x="2438399" y="3496899"/>
          <a:ext cx="9753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F3AFD3-E0B7-4E06-9ED6-C1E2DB8B6E02}">
      <dsp:nvSpPr>
        <dsp:cNvPr id="0" name=""/>
        <dsp:cNvSpPr/>
      </dsp:nvSpPr>
      <dsp:spPr>
        <a:xfrm>
          <a:off x="0" y="238181"/>
          <a:ext cx="10536700" cy="4725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7765" tIns="312420" rIns="817765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ts val="1800"/>
            </a:spcAft>
            <a:buFont typeface="Wingdings" panose="05000000000000000000" pitchFamily="2" charset="2"/>
            <a:buChar char="§"/>
          </a:pPr>
          <a:r>
            <a:rPr lang="ro-RO" sz="2800" kern="1200" dirty="0"/>
            <a:t>fiecare grup de lucrul se va întruni de 3 ori conform unui  conformitate cu planul general de elaborare a SND</a:t>
          </a:r>
          <a:r>
            <a:rPr lang="en-GB" sz="2800" kern="1200" dirty="0"/>
            <a:t>;</a:t>
          </a:r>
          <a:endParaRPr lang="ro-RO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ts val="1800"/>
            </a:spcAft>
            <a:buFont typeface="Wingdings" panose="05000000000000000000" pitchFamily="2" charset="2"/>
            <a:buChar char="§"/>
          </a:pPr>
          <a:r>
            <a:rPr lang="ro-RO" sz="2800" kern="1200" dirty="0"/>
            <a:t>Grupurile vor elabora, discuta și valida elementele strategiei pentru fiecare din cele 10 obiective, într-un proces participativ</a:t>
          </a:r>
          <a:r>
            <a:rPr lang="en-GB" sz="2800" kern="1200" dirty="0"/>
            <a:t>;</a:t>
          </a:r>
          <a:endParaRPr lang="ro-RO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ts val="1800"/>
            </a:spcAft>
            <a:buFont typeface="Wingdings" panose="05000000000000000000" pitchFamily="2" charset="2"/>
            <a:buChar char="§"/>
          </a:pPr>
          <a:r>
            <a:rPr lang="ro-RO" sz="2800" kern="1200" dirty="0"/>
            <a:t>Cancelaria de Stat, cu suportul </a:t>
          </a:r>
          <a:r>
            <a:rPr lang="en-GB" sz="2800" kern="1200" dirty="0"/>
            <a:t>Expert-</a:t>
          </a:r>
          <a:r>
            <a:rPr lang="en-GB" sz="2800" kern="1200" dirty="0" err="1"/>
            <a:t>Grup</a:t>
          </a:r>
          <a:r>
            <a:rPr lang="ro-RO" sz="2800" kern="1200" dirty="0"/>
            <a:t>,</a:t>
          </a:r>
          <a:r>
            <a:rPr lang="en-GB" sz="2800" kern="1200" dirty="0"/>
            <a:t> </a:t>
          </a:r>
          <a:r>
            <a:rPr lang="ro-RO" sz="2800" kern="1200" dirty="0"/>
            <a:t>va asigura suportul metodologic și analitic pentru grupurile de lucru și va asigura o abordare comună în activitatea tuturor grupurilor de lucru și în elaborarea elementelor strategiei</a:t>
          </a:r>
          <a:r>
            <a:rPr lang="en-GB" sz="2800" kern="1200" dirty="0"/>
            <a:t>.</a:t>
          </a:r>
          <a:endParaRPr lang="ro-RO" sz="2800" kern="1200" dirty="0"/>
        </a:p>
      </dsp:txBody>
      <dsp:txXfrm>
        <a:off x="0" y="238181"/>
        <a:ext cx="10536700" cy="4725000"/>
      </dsp:txXfrm>
    </dsp:sp>
    <dsp:sp modelId="{6D107716-0721-4D8E-96D7-1AFEEBBF7B20}">
      <dsp:nvSpPr>
        <dsp:cNvPr id="0" name=""/>
        <dsp:cNvSpPr/>
      </dsp:nvSpPr>
      <dsp:spPr>
        <a:xfrm>
          <a:off x="526835" y="16781"/>
          <a:ext cx="7375690" cy="442800"/>
        </a:xfrm>
        <a:prstGeom prst="roundRect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784" tIns="0" rIns="278784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800" kern="1200" cap="small" baseline="0" dirty="0"/>
            <a:t>Activitatea grupurilor de lucru</a:t>
          </a:r>
          <a:r>
            <a:rPr lang="en-GB" sz="2800" kern="1200" dirty="0"/>
            <a:t>:</a:t>
          </a:r>
          <a:endParaRPr lang="ro-RO" sz="2800" kern="1200" dirty="0"/>
        </a:p>
      </dsp:txBody>
      <dsp:txXfrm>
        <a:off x="548451" y="38397"/>
        <a:ext cx="7332458" cy="39956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3DE8F7-0C26-48DC-AA3A-3E5324B5D30A}">
      <dsp:nvSpPr>
        <dsp:cNvPr id="0" name=""/>
        <dsp:cNvSpPr/>
      </dsp:nvSpPr>
      <dsp:spPr>
        <a:xfrm rot="5400000">
          <a:off x="6477327" y="-2631502"/>
          <a:ext cx="1069144" cy="659943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84138" lvl="1" indent="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o-RO" sz="3500" kern="1200" dirty="0"/>
            <a:t>elaborarea SND „</a:t>
          </a:r>
          <a:r>
            <a:rPr lang="en-GB" sz="3500" kern="1200" dirty="0"/>
            <a:t>Moldova 2030”</a:t>
          </a:r>
          <a:endParaRPr lang="ro-RO" sz="3500" kern="1200" dirty="0"/>
        </a:p>
      </dsp:txBody>
      <dsp:txXfrm rot="-5400000">
        <a:off x="3712182" y="185834"/>
        <a:ext cx="6547244" cy="964762"/>
      </dsp:txXfrm>
    </dsp:sp>
    <dsp:sp modelId="{AB7A53A3-2465-4B62-BCFE-0E6357630746}">
      <dsp:nvSpPr>
        <dsp:cNvPr id="0" name=""/>
        <dsp:cNvSpPr/>
      </dsp:nvSpPr>
      <dsp:spPr>
        <a:xfrm>
          <a:off x="0" y="0"/>
          <a:ext cx="3712182" cy="13364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3400" kern="1200" noProof="0" dirty="0"/>
            <a:t>Martie - Aprilie</a:t>
          </a:r>
          <a:endParaRPr lang="en-US" sz="3400" kern="1200" noProof="0" dirty="0"/>
        </a:p>
      </dsp:txBody>
      <dsp:txXfrm>
        <a:off x="65239" y="65239"/>
        <a:ext cx="3581704" cy="120595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076CB1-A853-41F5-9164-2542A66A86B0}">
      <dsp:nvSpPr>
        <dsp:cNvPr id="0" name=""/>
        <dsp:cNvSpPr/>
      </dsp:nvSpPr>
      <dsp:spPr>
        <a:xfrm>
          <a:off x="1263" y="233465"/>
          <a:ext cx="2069321" cy="82772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noProof="0" dirty="0"/>
            <a:t>1. </a:t>
          </a:r>
          <a:r>
            <a:rPr lang="ro-RO" sz="1700" kern="1200" noProof="0" dirty="0"/>
            <a:t>Situația curentă</a:t>
          </a:r>
          <a:endParaRPr lang="en-US" sz="1700" kern="1200" noProof="0" dirty="0"/>
        </a:p>
      </dsp:txBody>
      <dsp:txXfrm>
        <a:off x="1263" y="233465"/>
        <a:ext cx="1862389" cy="827728"/>
      </dsp:txXfrm>
    </dsp:sp>
    <dsp:sp modelId="{64A688C7-F424-45A6-8D1B-7DF114DC1553}">
      <dsp:nvSpPr>
        <dsp:cNvPr id="0" name=""/>
        <dsp:cNvSpPr/>
      </dsp:nvSpPr>
      <dsp:spPr>
        <a:xfrm>
          <a:off x="1656720" y="233465"/>
          <a:ext cx="2069321" cy="82772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noProof="0" dirty="0"/>
            <a:t>2. </a:t>
          </a:r>
          <a:r>
            <a:rPr lang="ro-RO" sz="1700" kern="1200" noProof="0" dirty="0"/>
            <a:t>Probleme, cauze, efecte</a:t>
          </a:r>
          <a:endParaRPr lang="en-US" sz="1700" kern="1200" noProof="0" dirty="0"/>
        </a:p>
      </dsp:txBody>
      <dsp:txXfrm>
        <a:off x="2070584" y="233465"/>
        <a:ext cx="1241593" cy="827728"/>
      </dsp:txXfrm>
    </dsp:sp>
    <dsp:sp modelId="{96AC2EC0-8668-4082-B6E4-B6C6B126CFAE}">
      <dsp:nvSpPr>
        <dsp:cNvPr id="0" name=""/>
        <dsp:cNvSpPr/>
      </dsp:nvSpPr>
      <dsp:spPr>
        <a:xfrm>
          <a:off x="3312177" y="233465"/>
          <a:ext cx="2069321" cy="82772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noProof="0" dirty="0"/>
            <a:t>3. </a:t>
          </a:r>
          <a:r>
            <a:rPr lang="ro-RO" sz="1700" kern="1200" noProof="0" dirty="0"/>
            <a:t>Obiective specifice</a:t>
          </a:r>
          <a:endParaRPr lang="en-US" sz="1700" kern="1200" noProof="0" dirty="0"/>
        </a:p>
      </dsp:txBody>
      <dsp:txXfrm>
        <a:off x="3726041" y="233465"/>
        <a:ext cx="1241593" cy="827728"/>
      </dsp:txXfrm>
    </dsp:sp>
    <dsp:sp modelId="{B7F20C54-A89D-46F4-97DF-A0A297ED367A}">
      <dsp:nvSpPr>
        <dsp:cNvPr id="0" name=""/>
        <dsp:cNvSpPr/>
      </dsp:nvSpPr>
      <dsp:spPr>
        <a:xfrm>
          <a:off x="4967633" y="233465"/>
          <a:ext cx="2069321" cy="82772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noProof="0" dirty="0"/>
            <a:t>4. </a:t>
          </a:r>
          <a:r>
            <a:rPr lang="ro-RO" sz="1700" kern="1200" noProof="0" dirty="0"/>
            <a:t>Acțiuni prioritare</a:t>
          </a:r>
          <a:endParaRPr lang="en-US" sz="1700" kern="1200" noProof="0" dirty="0"/>
        </a:p>
      </dsp:txBody>
      <dsp:txXfrm>
        <a:off x="5381497" y="233465"/>
        <a:ext cx="1241593" cy="827728"/>
      </dsp:txXfrm>
    </dsp:sp>
    <dsp:sp modelId="{C5C67C1F-7F3C-4557-B9CE-725341F7D169}">
      <dsp:nvSpPr>
        <dsp:cNvPr id="0" name=""/>
        <dsp:cNvSpPr/>
      </dsp:nvSpPr>
      <dsp:spPr>
        <a:xfrm>
          <a:off x="6623090" y="233465"/>
          <a:ext cx="2069321" cy="82772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noProof="0" dirty="0"/>
            <a:t>5. </a:t>
          </a:r>
          <a:r>
            <a:rPr lang="ro-RO" sz="1700" kern="1200" noProof="0" dirty="0"/>
            <a:t>Evaluare impactului</a:t>
          </a:r>
          <a:endParaRPr lang="en-US" sz="1700" kern="1200" noProof="0" dirty="0"/>
        </a:p>
      </dsp:txBody>
      <dsp:txXfrm>
        <a:off x="7036954" y="233465"/>
        <a:ext cx="1241593" cy="827728"/>
      </dsp:txXfrm>
    </dsp:sp>
    <dsp:sp modelId="{D2566A07-6B35-468C-B2CA-D6CC56AFA8A5}">
      <dsp:nvSpPr>
        <dsp:cNvPr id="0" name=""/>
        <dsp:cNvSpPr/>
      </dsp:nvSpPr>
      <dsp:spPr>
        <a:xfrm>
          <a:off x="8278547" y="233465"/>
          <a:ext cx="2069321" cy="82772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noProof="0" dirty="0"/>
            <a:t>6. </a:t>
          </a:r>
          <a:r>
            <a:rPr lang="ro-RO" sz="1700" kern="1200" noProof="0" dirty="0"/>
            <a:t>Indicatori de progres</a:t>
          </a:r>
          <a:endParaRPr lang="en-US" sz="1700" kern="1200" noProof="0" dirty="0"/>
        </a:p>
      </dsp:txBody>
      <dsp:txXfrm>
        <a:off x="8692411" y="233465"/>
        <a:ext cx="1241593" cy="82772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7E5178-73C3-4A99-A6C5-49FBC10CAB0C}">
      <dsp:nvSpPr>
        <dsp:cNvPr id="0" name=""/>
        <dsp:cNvSpPr/>
      </dsp:nvSpPr>
      <dsp:spPr>
        <a:xfrm rot="5400000">
          <a:off x="7830409" y="-1811016"/>
          <a:ext cx="1276643" cy="5222673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80975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o-RO" sz="2000" kern="1200" noProof="0" dirty="0"/>
            <a:t>Analiza capitolelor:</a:t>
          </a:r>
          <a:endParaRPr lang="en-US" sz="2000" kern="1200" noProof="0" dirty="0"/>
        </a:p>
        <a:p>
          <a:pPr marL="180975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o-RO" sz="2000" kern="1200" noProof="0" dirty="0"/>
            <a:t>1) Situația curentă</a:t>
          </a:r>
          <a:endParaRPr lang="en-US" sz="2000" kern="1200" noProof="0" dirty="0"/>
        </a:p>
        <a:p>
          <a:pPr marL="180975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o-RO" sz="2000" kern="1200" noProof="0" dirty="0"/>
            <a:t>2) Probleme, cauze și efecte</a:t>
          </a:r>
          <a:endParaRPr lang="en-US" sz="2000" kern="1200" noProof="0" dirty="0"/>
        </a:p>
      </dsp:txBody>
      <dsp:txXfrm rot="-5400000">
        <a:off x="5857395" y="224319"/>
        <a:ext cx="5160352" cy="1152001"/>
      </dsp:txXfrm>
    </dsp:sp>
    <dsp:sp modelId="{5F8B9E3F-570D-44A3-ABE2-369072AF62BB}">
      <dsp:nvSpPr>
        <dsp:cNvPr id="0" name=""/>
        <dsp:cNvSpPr/>
      </dsp:nvSpPr>
      <dsp:spPr>
        <a:xfrm>
          <a:off x="117" y="2417"/>
          <a:ext cx="5857276" cy="15958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4800" kern="1200" noProof="0" dirty="0"/>
            <a:t>12 – 23 martie</a:t>
          </a:r>
          <a:endParaRPr lang="en-US" sz="4800" kern="1200" noProof="0" dirty="0"/>
        </a:p>
      </dsp:txBody>
      <dsp:txXfrm>
        <a:off x="78018" y="80318"/>
        <a:ext cx="5701474" cy="1440001"/>
      </dsp:txXfrm>
    </dsp:sp>
    <dsp:sp modelId="{F4607A4B-0D1A-48A5-BE49-000B22843E28}">
      <dsp:nvSpPr>
        <dsp:cNvPr id="0" name=""/>
        <dsp:cNvSpPr/>
      </dsp:nvSpPr>
      <dsp:spPr>
        <a:xfrm rot="5400000">
          <a:off x="7823362" y="-146841"/>
          <a:ext cx="1276643" cy="5245511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82563" lvl="1" indent="0" algn="l" defTabSz="182563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>
              <a:tab pos="84138" algn="l"/>
            </a:tabLst>
          </a:pPr>
          <a:r>
            <a:rPr lang="ro-RO" sz="2000" kern="1200" noProof="0" dirty="0"/>
            <a:t>Validarea capitolelor 1) și 2).</a:t>
          </a:r>
          <a:endParaRPr lang="en-US" sz="2000" kern="1200" noProof="0" dirty="0"/>
        </a:p>
        <a:p>
          <a:pPr marL="182563" lvl="1" indent="0" algn="l" defTabSz="182563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>
              <a:tab pos="84138" algn="l"/>
            </a:tabLst>
          </a:pPr>
          <a:r>
            <a:rPr lang="ro-RO" sz="2000" kern="1200" noProof="0" dirty="0"/>
            <a:t>Analiza capitolelor:</a:t>
          </a:r>
          <a:endParaRPr lang="en-US" sz="2000" kern="1200" noProof="0" dirty="0"/>
        </a:p>
        <a:p>
          <a:pPr marL="182563" lvl="1" indent="0" algn="l" defTabSz="182563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>
              <a:tab pos="84138" algn="l"/>
            </a:tabLst>
          </a:pPr>
          <a:r>
            <a:rPr lang="ro-RO" sz="2000" kern="1200" noProof="0" dirty="0"/>
            <a:t>3) Obiective specifice</a:t>
          </a:r>
          <a:endParaRPr lang="en-US" sz="2000" kern="1200" noProof="0" dirty="0"/>
        </a:p>
        <a:p>
          <a:pPr marL="182563" lvl="1" indent="0" algn="l" defTabSz="182563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>
              <a:tab pos="84138" algn="l"/>
            </a:tabLst>
          </a:pPr>
          <a:r>
            <a:rPr lang="ro-RO" sz="2000" kern="1200" noProof="0" dirty="0"/>
            <a:t>4) Acțiuni pe termen mediu și lung</a:t>
          </a:r>
          <a:endParaRPr lang="en-US" sz="2000" kern="1200" noProof="0" dirty="0"/>
        </a:p>
      </dsp:txBody>
      <dsp:txXfrm rot="-5400000">
        <a:off x="5838929" y="1899913"/>
        <a:ext cx="5183190" cy="1152001"/>
      </dsp:txXfrm>
    </dsp:sp>
    <dsp:sp modelId="{888C8403-30AC-4291-AB90-39F49344B33A}">
      <dsp:nvSpPr>
        <dsp:cNvPr id="0" name=""/>
        <dsp:cNvSpPr/>
      </dsp:nvSpPr>
      <dsp:spPr>
        <a:xfrm>
          <a:off x="117" y="1678012"/>
          <a:ext cx="5838810" cy="159580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4800" kern="1200" noProof="0" dirty="0"/>
            <a:t>26 martie – 6 aprilie</a:t>
          </a:r>
          <a:endParaRPr lang="en-US" sz="4800" kern="1200" noProof="0" dirty="0"/>
        </a:p>
      </dsp:txBody>
      <dsp:txXfrm>
        <a:off x="78018" y="1755913"/>
        <a:ext cx="5683008" cy="1440001"/>
      </dsp:txXfrm>
    </dsp:sp>
    <dsp:sp modelId="{D70ADBB3-8082-44C8-94A6-C95E0AD624A1}">
      <dsp:nvSpPr>
        <dsp:cNvPr id="0" name=""/>
        <dsp:cNvSpPr/>
      </dsp:nvSpPr>
      <dsp:spPr>
        <a:xfrm rot="5400000">
          <a:off x="7803899" y="1606652"/>
          <a:ext cx="1276643" cy="5272806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82563" lvl="1" indent="0" algn="l" defTabSz="179388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>
              <a:tab pos="84138" algn="l"/>
            </a:tabLst>
          </a:pPr>
          <a:r>
            <a:rPr lang="ro-RO" sz="2000" kern="1200" noProof="0" dirty="0"/>
            <a:t>Validarea capitolelor 3) și 4).</a:t>
          </a:r>
          <a:endParaRPr lang="en-US" sz="2000" kern="1200" noProof="0" dirty="0"/>
        </a:p>
        <a:p>
          <a:pPr marL="182563" lvl="1" indent="0" algn="l" defTabSz="179388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>
              <a:tab pos="84138" algn="l"/>
            </a:tabLst>
          </a:pPr>
          <a:r>
            <a:rPr lang="ro-RO" sz="2000" kern="1200" noProof="0" dirty="0"/>
            <a:t>Analiza capitolelor:</a:t>
          </a:r>
          <a:endParaRPr lang="en-US" sz="2000" kern="1200" noProof="0" dirty="0"/>
        </a:p>
        <a:p>
          <a:pPr marL="182563" lvl="1" indent="0" algn="l" defTabSz="179388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>
              <a:tab pos="84138" algn="l"/>
            </a:tabLst>
          </a:pPr>
          <a:r>
            <a:rPr lang="ro-RO" sz="2000" kern="1200" noProof="0" dirty="0"/>
            <a:t>5) Estimarea impactului</a:t>
          </a:r>
          <a:endParaRPr lang="en-US" sz="2000" kern="1200" noProof="0" dirty="0"/>
        </a:p>
        <a:p>
          <a:pPr marL="182563" lvl="1" indent="0" algn="l" defTabSz="179388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>
              <a:tab pos="84138" algn="l"/>
            </a:tabLst>
          </a:pPr>
          <a:r>
            <a:rPr lang="ro-RO" sz="2000" kern="1200" noProof="0" dirty="0"/>
            <a:t>6) Indicatori de progres</a:t>
          </a:r>
          <a:endParaRPr lang="en-US" sz="2000" kern="1200" noProof="0" dirty="0"/>
        </a:p>
      </dsp:txBody>
      <dsp:txXfrm rot="-5400000">
        <a:off x="5805818" y="3667055"/>
        <a:ext cx="5210485" cy="1152001"/>
      </dsp:txXfrm>
    </dsp:sp>
    <dsp:sp modelId="{1F179F70-FEB5-4B3C-9BCB-139EF6AABCF6}">
      <dsp:nvSpPr>
        <dsp:cNvPr id="0" name=""/>
        <dsp:cNvSpPr/>
      </dsp:nvSpPr>
      <dsp:spPr>
        <a:xfrm>
          <a:off x="117" y="3353606"/>
          <a:ext cx="5805699" cy="159580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4800" kern="1200" noProof="0" dirty="0"/>
            <a:t>9 – 20 aprilie</a:t>
          </a:r>
          <a:endParaRPr lang="en-US" sz="4800" kern="1200" noProof="0" dirty="0"/>
        </a:p>
      </dsp:txBody>
      <dsp:txXfrm>
        <a:off x="78018" y="3431507"/>
        <a:ext cx="5649897" cy="1440001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3DE8F7-0C26-48DC-AA3A-3E5324B5D30A}">
      <dsp:nvSpPr>
        <dsp:cNvPr id="0" name=""/>
        <dsp:cNvSpPr/>
      </dsp:nvSpPr>
      <dsp:spPr>
        <a:xfrm rot="5400000">
          <a:off x="6314708" y="-2428184"/>
          <a:ext cx="1394382" cy="659943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84138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o-RO" sz="2800" kern="1200" dirty="0"/>
            <a:t>avizare și consultare SND „</a:t>
          </a:r>
          <a:r>
            <a:rPr lang="en-GB" sz="2800" kern="1200" dirty="0"/>
            <a:t>Moldova 2030”</a:t>
          </a:r>
          <a:r>
            <a:rPr lang="ro-RO" sz="2800" kern="1200" dirty="0"/>
            <a:t>, conform cadrului legal</a:t>
          </a:r>
        </a:p>
      </dsp:txBody>
      <dsp:txXfrm rot="-5400000">
        <a:off x="3712182" y="242410"/>
        <a:ext cx="6531367" cy="1258246"/>
      </dsp:txXfrm>
    </dsp:sp>
    <dsp:sp modelId="{AB7A53A3-2465-4B62-BCFE-0E6357630746}">
      <dsp:nvSpPr>
        <dsp:cNvPr id="0" name=""/>
        <dsp:cNvSpPr/>
      </dsp:nvSpPr>
      <dsp:spPr>
        <a:xfrm>
          <a:off x="0" y="43"/>
          <a:ext cx="3712182" cy="17429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3000" kern="1200" noProof="0" dirty="0"/>
            <a:t>Aprilie - Mai</a:t>
          </a:r>
          <a:endParaRPr lang="en-US" sz="3000" kern="1200" noProof="0" dirty="0"/>
        </a:p>
      </dsp:txBody>
      <dsp:txXfrm>
        <a:off x="85085" y="85128"/>
        <a:ext cx="3542012" cy="1572808"/>
      </dsp:txXfrm>
    </dsp:sp>
    <dsp:sp modelId="{A5945A38-F0DD-445F-9632-7D73D9555A29}">
      <dsp:nvSpPr>
        <dsp:cNvPr id="0" name=""/>
        <dsp:cNvSpPr/>
      </dsp:nvSpPr>
      <dsp:spPr>
        <a:xfrm rot="5400000">
          <a:off x="6314708" y="-598057"/>
          <a:ext cx="1394382" cy="659943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84138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o-RO" sz="2800" kern="1200" dirty="0"/>
            <a:t>aprobarea SND „</a:t>
          </a:r>
          <a:r>
            <a:rPr lang="en-GB" sz="2800" kern="1200" dirty="0"/>
            <a:t>Moldova 2030” </a:t>
          </a:r>
          <a:r>
            <a:rPr lang="ro-RO" sz="2800" kern="1200" dirty="0"/>
            <a:t>de către Guvern și transmiterea strategiei Parlamentului</a:t>
          </a:r>
        </a:p>
      </dsp:txBody>
      <dsp:txXfrm rot="-5400000">
        <a:off x="3712182" y="2072537"/>
        <a:ext cx="6531367" cy="1258246"/>
      </dsp:txXfrm>
    </dsp:sp>
    <dsp:sp modelId="{B22BF9E3-0C24-40A0-8BD4-71B19EAAF076}">
      <dsp:nvSpPr>
        <dsp:cNvPr id="0" name=""/>
        <dsp:cNvSpPr/>
      </dsp:nvSpPr>
      <dsp:spPr>
        <a:xfrm>
          <a:off x="0" y="1830170"/>
          <a:ext cx="3712182" cy="17429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84138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3000" kern="1200" dirty="0"/>
            <a:t>Mai 2018 </a:t>
          </a:r>
        </a:p>
      </dsp:txBody>
      <dsp:txXfrm>
        <a:off x="85085" y="1915255"/>
        <a:ext cx="3542012" cy="15728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5EC65A-0E85-4317-B895-5199CF282CD4}">
      <dsp:nvSpPr>
        <dsp:cNvPr id="0" name=""/>
        <dsp:cNvSpPr/>
      </dsp:nvSpPr>
      <dsp:spPr>
        <a:xfrm rot="5400000">
          <a:off x="-158239" y="161400"/>
          <a:ext cx="1054931" cy="73845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1.</a:t>
          </a:r>
          <a:endParaRPr lang="ro-RO" sz="2200" kern="1200" dirty="0"/>
        </a:p>
      </dsp:txBody>
      <dsp:txXfrm rot="-5400000">
        <a:off x="1" y="372386"/>
        <a:ext cx="738452" cy="316479"/>
      </dsp:txXfrm>
    </dsp:sp>
    <dsp:sp modelId="{61CB266F-77BA-4431-8FFC-36962AA30FD1}">
      <dsp:nvSpPr>
        <dsp:cNvPr id="0" name=""/>
        <dsp:cNvSpPr/>
      </dsp:nvSpPr>
      <dsp:spPr>
        <a:xfrm rot="5400000">
          <a:off x="5381294" y="-4639680"/>
          <a:ext cx="686066" cy="99717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0" lvl="1" indent="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>
              <a:tab pos="84138" algn="l"/>
            </a:tabLst>
          </a:pPr>
          <a:r>
            <a:rPr lang="ro-RO" sz="2500" kern="1200" dirty="0"/>
            <a:t>Calitatea și relevanța redusă a </a:t>
          </a:r>
          <a:r>
            <a:rPr lang="ro-RO" sz="2500" b="1" kern="1200" dirty="0"/>
            <a:t>indicatorilor</a:t>
          </a:r>
          <a:r>
            <a:rPr lang="ro-RO" sz="2500" kern="1200" dirty="0"/>
            <a:t> de monitorizare și ambiguitatea întregului </a:t>
          </a:r>
          <a:r>
            <a:rPr lang="ro-RO" sz="2500" b="1" kern="1200" dirty="0"/>
            <a:t>sistem de monitorizare și evaluare </a:t>
          </a:r>
          <a:r>
            <a:rPr lang="ro-RO" sz="2500" kern="1200" dirty="0"/>
            <a:t>a SND</a:t>
          </a:r>
          <a:endParaRPr lang="ro-RO" sz="2500" b="1" kern="1200" dirty="0"/>
        </a:p>
      </dsp:txBody>
      <dsp:txXfrm rot="-5400000">
        <a:off x="738453" y="36652"/>
        <a:ext cx="9938258" cy="619084"/>
      </dsp:txXfrm>
    </dsp:sp>
    <dsp:sp modelId="{BFC42BD9-9D07-4A71-A2AE-AB12E038BEF7}">
      <dsp:nvSpPr>
        <dsp:cNvPr id="0" name=""/>
        <dsp:cNvSpPr/>
      </dsp:nvSpPr>
      <dsp:spPr>
        <a:xfrm rot="5400000">
          <a:off x="-158239" y="1098874"/>
          <a:ext cx="1054931" cy="73845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2.</a:t>
          </a:r>
          <a:endParaRPr lang="ro-RO" sz="2000" kern="1200" dirty="0"/>
        </a:p>
      </dsp:txBody>
      <dsp:txXfrm rot="-5400000">
        <a:off x="1" y="1309860"/>
        <a:ext cx="738452" cy="316479"/>
      </dsp:txXfrm>
    </dsp:sp>
    <dsp:sp modelId="{428A836E-2DDB-428E-91A0-75F58EDC15B2}">
      <dsp:nvSpPr>
        <dsp:cNvPr id="0" name=""/>
        <dsp:cNvSpPr/>
      </dsp:nvSpPr>
      <dsp:spPr>
        <a:xfrm rot="5400000">
          <a:off x="5381474" y="-3702387"/>
          <a:ext cx="685705" cy="99717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o-RO" sz="2500" kern="1200" dirty="0"/>
            <a:t>Nivel scăzut de </a:t>
          </a:r>
          <a:r>
            <a:rPr lang="ro-RO" sz="2500" b="1" kern="1200" dirty="0"/>
            <a:t>operaționalizare bugetară </a:t>
          </a:r>
          <a:r>
            <a:rPr lang="ro-RO" sz="2500" kern="1200" dirty="0"/>
            <a:t>a priorităților SND</a:t>
          </a:r>
        </a:p>
      </dsp:txBody>
      <dsp:txXfrm rot="-5400000">
        <a:off x="738453" y="974107"/>
        <a:ext cx="9938276" cy="618759"/>
      </dsp:txXfrm>
    </dsp:sp>
    <dsp:sp modelId="{4B38B41C-AE14-4763-A831-BA2BA9A9750B}">
      <dsp:nvSpPr>
        <dsp:cNvPr id="0" name=""/>
        <dsp:cNvSpPr/>
      </dsp:nvSpPr>
      <dsp:spPr>
        <a:xfrm rot="5400000">
          <a:off x="-158239" y="2036348"/>
          <a:ext cx="1054931" cy="73845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3.</a:t>
          </a:r>
          <a:endParaRPr lang="ro-RO" sz="2200" kern="1200" dirty="0"/>
        </a:p>
      </dsp:txBody>
      <dsp:txXfrm rot="-5400000">
        <a:off x="1" y="2247334"/>
        <a:ext cx="738452" cy="316479"/>
      </dsp:txXfrm>
    </dsp:sp>
    <dsp:sp modelId="{13349783-CA43-48AF-92E5-E2644C831E99}">
      <dsp:nvSpPr>
        <dsp:cNvPr id="0" name=""/>
        <dsp:cNvSpPr/>
      </dsp:nvSpPr>
      <dsp:spPr>
        <a:xfrm rot="5400000">
          <a:off x="5381474" y="-2764912"/>
          <a:ext cx="685705" cy="99717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0" lvl="1" indent="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o-RO" sz="2500" kern="1200" dirty="0"/>
            <a:t>Nivel insuficient de </a:t>
          </a:r>
          <a:r>
            <a:rPr lang="ro-RO" sz="2500" b="1" kern="1200" dirty="0"/>
            <a:t>responsabilizare a Guvernului </a:t>
          </a:r>
          <a:r>
            <a:rPr lang="ro-RO" sz="2500" kern="1200" dirty="0"/>
            <a:t>pe marginea implementării SND „Moldova 2020”</a:t>
          </a:r>
        </a:p>
      </dsp:txBody>
      <dsp:txXfrm rot="-5400000">
        <a:off x="738453" y="1911582"/>
        <a:ext cx="9938276" cy="618759"/>
      </dsp:txXfrm>
    </dsp:sp>
    <dsp:sp modelId="{792D0CA1-DAE1-4348-B69C-7381910E99B1}">
      <dsp:nvSpPr>
        <dsp:cNvPr id="0" name=""/>
        <dsp:cNvSpPr/>
      </dsp:nvSpPr>
      <dsp:spPr>
        <a:xfrm rot="5400000">
          <a:off x="-158239" y="2973823"/>
          <a:ext cx="1054931" cy="73845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4.</a:t>
          </a:r>
          <a:endParaRPr lang="ro-RO" sz="2200" kern="1200" dirty="0"/>
        </a:p>
      </dsp:txBody>
      <dsp:txXfrm rot="-5400000">
        <a:off x="1" y="3184809"/>
        <a:ext cx="738452" cy="316479"/>
      </dsp:txXfrm>
    </dsp:sp>
    <dsp:sp modelId="{C834DDBA-6E1B-4744-A827-1AB96F4A21D9}">
      <dsp:nvSpPr>
        <dsp:cNvPr id="0" name=""/>
        <dsp:cNvSpPr/>
      </dsp:nvSpPr>
      <dsp:spPr>
        <a:xfrm rot="5400000">
          <a:off x="5381474" y="-1827438"/>
          <a:ext cx="685705" cy="99717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o-RO" sz="2500" kern="1200" dirty="0"/>
            <a:t>Diminuarea în timp a </a:t>
          </a:r>
          <a:r>
            <a:rPr lang="ro-RO" sz="2500" b="1" kern="1200" dirty="0"/>
            <a:t>relevanței</a:t>
          </a:r>
          <a:r>
            <a:rPr lang="ro-RO" sz="2500" kern="1200" dirty="0"/>
            <a:t> SND „Moldova 2020”</a:t>
          </a:r>
        </a:p>
      </dsp:txBody>
      <dsp:txXfrm rot="-5400000">
        <a:off x="738453" y="2849056"/>
        <a:ext cx="9938276" cy="618759"/>
      </dsp:txXfrm>
    </dsp:sp>
    <dsp:sp modelId="{721FA23D-160C-489F-964C-3A2C5AA5DF5E}">
      <dsp:nvSpPr>
        <dsp:cNvPr id="0" name=""/>
        <dsp:cNvSpPr/>
      </dsp:nvSpPr>
      <dsp:spPr>
        <a:xfrm rot="5400000">
          <a:off x="-158239" y="3911297"/>
          <a:ext cx="1054931" cy="738452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5.</a:t>
          </a:r>
          <a:endParaRPr lang="ro-RO" sz="2200" kern="1200" dirty="0"/>
        </a:p>
      </dsp:txBody>
      <dsp:txXfrm rot="-5400000">
        <a:off x="1" y="4122283"/>
        <a:ext cx="738452" cy="316479"/>
      </dsp:txXfrm>
    </dsp:sp>
    <dsp:sp modelId="{414103A2-2851-4394-BA5D-280F1EDB8460}">
      <dsp:nvSpPr>
        <dsp:cNvPr id="0" name=""/>
        <dsp:cNvSpPr/>
      </dsp:nvSpPr>
      <dsp:spPr>
        <a:xfrm rot="5400000">
          <a:off x="5381474" y="-889964"/>
          <a:ext cx="685705" cy="99717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0" lvl="1" indent="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o-RO" sz="2500" kern="1200" dirty="0"/>
            <a:t>Ignorarea unor </a:t>
          </a:r>
          <a:r>
            <a:rPr lang="ro-RO" sz="2500" b="1" kern="1200" dirty="0"/>
            <a:t>priorități de politici </a:t>
          </a:r>
          <a:r>
            <a:rPr lang="ro-RO" sz="2500" kern="1200" dirty="0"/>
            <a:t>importante pentru dezvoltarea durabilă a oricărei țări</a:t>
          </a:r>
        </a:p>
      </dsp:txBody>
      <dsp:txXfrm rot="-5400000">
        <a:off x="738453" y="3786530"/>
        <a:ext cx="9938276" cy="61875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2D432-E0F1-41DF-BAC9-06D688F73C81}">
      <dsp:nvSpPr>
        <dsp:cNvPr id="0" name=""/>
        <dsp:cNvSpPr/>
      </dsp:nvSpPr>
      <dsp:spPr>
        <a:xfrm>
          <a:off x="0" y="466294"/>
          <a:ext cx="11084558" cy="453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0285" tIns="624840" rIns="860285" bIns="256032" numCol="1" spcCol="1270" anchor="t" anchorCtr="0">
          <a:noAutofit/>
        </a:bodyPr>
        <a:lstStyle/>
        <a:p>
          <a:pPr marL="360363" lvl="1" indent="-360363" algn="l" defTabSz="1600200">
            <a:lnSpc>
              <a:spcPct val="90000"/>
            </a:lnSpc>
            <a:spcBef>
              <a:spcPct val="0"/>
            </a:spcBef>
            <a:spcAft>
              <a:spcPts val="1800"/>
            </a:spcAft>
            <a:buFont typeface="Wingdings" panose="05000000000000000000" pitchFamily="2" charset="2"/>
            <a:buChar char="§"/>
          </a:pPr>
          <a:r>
            <a:rPr lang="ro-RO" sz="3600" kern="1200" noProof="0" dirty="0"/>
            <a:t>Prezentarea propunerilor, comentariilor, ideilor privind situația actuală, probleme și cauzele specifice priorității 1, în baza informației prezentate în ședință și a Notei de concept privind SND „Moldova 2030”</a:t>
          </a:r>
          <a:endParaRPr lang="en-US" sz="3600" kern="1200" noProof="0" dirty="0"/>
        </a:p>
        <a:p>
          <a:pPr marL="360363" lvl="1" indent="-360363" algn="l" defTabSz="1600200">
            <a:lnSpc>
              <a:spcPct val="90000"/>
            </a:lnSpc>
            <a:spcBef>
              <a:spcPct val="0"/>
            </a:spcBef>
            <a:spcAft>
              <a:spcPts val="1800"/>
            </a:spcAft>
            <a:buFont typeface="Wingdings" panose="05000000000000000000" pitchFamily="2" charset="2"/>
            <a:buChar char="§"/>
          </a:pPr>
          <a:r>
            <a:rPr lang="ro-RO" sz="3600" kern="1200" noProof="0" dirty="0"/>
            <a:t>Organizarea următoarei ședințe pentru perioada 26 martie – 6 aprilie</a:t>
          </a:r>
          <a:endParaRPr lang="en-US" sz="3600" kern="1200" noProof="0" dirty="0"/>
        </a:p>
      </dsp:txBody>
      <dsp:txXfrm>
        <a:off x="0" y="466294"/>
        <a:ext cx="11084558" cy="4536000"/>
      </dsp:txXfrm>
    </dsp:sp>
    <dsp:sp modelId="{B73BA533-B9B8-4FF5-88F8-031138650CFE}">
      <dsp:nvSpPr>
        <dsp:cNvPr id="0" name=""/>
        <dsp:cNvSpPr/>
      </dsp:nvSpPr>
      <dsp:spPr>
        <a:xfrm>
          <a:off x="554227" y="23494"/>
          <a:ext cx="7759190" cy="885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279" tIns="0" rIns="293279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3600" kern="1200" noProof="0" dirty="0"/>
            <a:t>Până la 24 martie</a:t>
          </a:r>
          <a:endParaRPr lang="en-US" sz="3600" kern="1200" noProof="0" dirty="0"/>
        </a:p>
      </dsp:txBody>
      <dsp:txXfrm>
        <a:off x="597458" y="66725"/>
        <a:ext cx="7672728" cy="799138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AAB312-8F96-48A9-BE02-917EDAD50A49}">
      <dsp:nvSpPr>
        <dsp:cNvPr id="0" name=""/>
        <dsp:cNvSpPr/>
      </dsp:nvSpPr>
      <dsp:spPr>
        <a:xfrm rot="5400000">
          <a:off x="7157371" y="-2183413"/>
          <a:ext cx="1060846" cy="569690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o-RO" sz="4800" kern="1200" dirty="0" err="1"/>
            <a:t>DAMEP</a:t>
          </a:r>
          <a:r>
            <a:rPr lang="ro-RO" sz="4800" kern="1200" dirty="0"/>
            <a:t>, </a:t>
          </a:r>
          <a:r>
            <a:rPr lang="ro-RO" sz="4800" kern="1200" dirty="0" err="1"/>
            <a:t>MSMPS</a:t>
          </a:r>
          <a:endParaRPr lang="ro-RO" sz="4800" kern="1200" dirty="0"/>
        </a:p>
      </dsp:txBody>
      <dsp:txXfrm rot="-5400000">
        <a:off x="4839343" y="186401"/>
        <a:ext cx="5645117" cy="957274"/>
      </dsp:txXfrm>
    </dsp:sp>
    <dsp:sp modelId="{56AAAD0D-4CD4-4EAA-AC4A-FE65A81AD3D4}">
      <dsp:nvSpPr>
        <dsp:cNvPr id="0" name=""/>
        <dsp:cNvSpPr/>
      </dsp:nvSpPr>
      <dsp:spPr>
        <a:xfrm>
          <a:off x="452" y="2009"/>
          <a:ext cx="4838891" cy="13260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4400" kern="1200" dirty="0"/>
            <a:t>Secretariatul Grupului de lucru</a:t>
          </a:r>
        </a:p>
      </dsp:txBody>
      <dsp:txXfrm>
        <a:off x="65185" y="66742"/>
        <a:ext cx="4709425" cy="1196592"/>
      </dsp:txXfrm>
    </dsp:sp>
    <dsp:sp modelId="{F9AEDD40-AE96-470E-9577-F822AE2DF47F}">
      <dsp:nvSpPr>
        <dsp:cNvPr id="0" name=""/>
        <dsp:cNvSpPr/>
      </dsp:nvSpPr>
      <dsp:spPr>
        <a:xfrm rot="5400000">
          <a:off x="7172280" y="-771045"/>
          <a:ext cx="1060846" cy="565689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179388" lvl="1" indent="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o-RO" sz="3800" kern="1200" dirty="0">
              <a:hlinkClick xmlns:r="http://schemas.openxmlformats.org/officeDocument/2006/relationships" r:id="rId1"/>
            </a:rPr>
            <a:t>adrian@expert-grup.org</a:t>
          </a:r>
          <a:r>
            <a:rPr lang="ro-RO" sz="3800" kern="1200" dirty="0"/>
            <a:t>    </a:t>
          </a:r>
        </a:p>
      </dsp:txBody>
      <dsp:txXfrm rot="-5400000">
        <a:off x="4874258" y="1578763"/>
        <a:ext cx="5605104" cy="957274"/>
      </dsp:txXfrm>
    </dsp:sp>
    <dsp:sp modelId="{6D5F8197-0932-49C9-9424-5D1EC8898F13}">
      <dsp:nvSpPr>
        <dsp:cNvPr id="0" name=""/>
        <dsp:cNvSpPr/>
      </dsp:nvSpPr>
      <dsp:spPr>
        <a:xfrm>
          <a:off x="452" y="1394370"/>
          <a:ext cx="4873806" cy="13260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4800" kern="1200" dirty="0"/>
            <a:t>Adrian </a:t>
          </a:r>
          <a:r>
            <a:rPr lang="ro-RO" sz="4800" kern="1200" dirty="0" err="1"/>
            <a:t>Lupușor</a:t>
          </a:r>
          <a:endParaRPr lang="ro-RO" sz="4800" kern="1200" dirty="0"/>
        </a:p>
      </dsp:txBody>
      <dsp:txXfrm>
        <a:off x="65185" y="1459103"/>
        <a:ext cx="4744340" cy="1196592"/>
      </dsp:txXfrm>
    </dsp:sp>
    <dsp:sp modelId="{E2B4AD60-1BDE-445C-85C7-CB5E41DE1EB9}">
      <dsp:nvSpPr>
        <dsp:cNvPr id="0" name=""/>
        <dsp:cNvSpPr/>
      </dsp:nvSpPr>
      <dsp:spPr>
        <a:xfrm rot="5400000">
          <a:off x="7166452" y="614730"/>
          <a:ext cx="1060846" cy="56700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179388" lvl="1" indent="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o-RO" sz="3800" kern="1200" dirty="0">
              <a:hlinkClick xmlns:r="http://schemas.openxmlformats.org/officeDocument/2006/relationships" r:id="rId2"/>
            </a:rPr>
            <a:t>ion@expert-grup.org</a:t>
          </a:r>
          <a:r>
            <a:rPr lang="ro-RO" sz="3800" kern="1200" dirty="0"/>
            <a:t> </a:t>
          </a:r>
        </a:p>
      </dsp:txBody>
      <dsp:txXfrm rot="-5400000">
        <a:off x="4861845" y="2971123"/>
        <a:ext cx="5618275" cy="957274"/>
      </dsp:txXfrm>
    </dsp:sp>
    <dsp:sp modelId="{379D9F8F-09CD-463A-9221-5BB937D6D76F}">
      <dsp:nvSpPr>
        <dsp:cNvPr id="0" name=""/>
        <dsp:cNvSpPr/>
      </dsp:nvSpPr>
      <dsp:spPr>
        <a:xfrm>
          <a:off x="452" y="2786732"/>
          <a:ext cx="4861393" cy="13260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179388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4800" kern="1200" dirty="0"/>
            <a:t>Ion Gumene</a:t>
          </a:r>
        </a:p>
      </dsp:txBody>
      <dsp:txXfrm>
        <a:off x="65185" y="2851465"/>
        <a:ext cx="4731927" cy="11965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992C8E-1F98-4F48-8666-39734A9EE9FA}">
      <dsp:nvSpPr>
        <dsp:cNvPr id="0" name=""/>
        <dsp:cNvSpPr/>
      </dsp:nvSpPr>
      <dsp:spPr>
        <a:xfrm>
          <a:off x="0" y="442031"/>
          <a:ext cx="10585342" cy="3836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1540" tIns="604012" rIns="821540" bIns="206248" numCol="1" spcCol="1270" anchor="t" anchorCtr="0">
          <a:noAutofit/>
        </a:bodyPr>
        <a:lstStyle/>
        <a:p>
          <a:pPr marL="449263" lvl="1" indent="-449263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  <a:tabLst>
              <a:tab pos="449263" algn="l"/>
              <a:tab pos="542925" algn="l"/>
            </a:tabLst>
          </a:pPr>
          <a:r>
            <a:rPr lang="ro-RO" sz="2900" kern="1200" noProof="0" dirty="0"/>
            <a:t>fie centrată pe oameni</a:t>
          </a:r>
          <a:r>
            <a:rPr lang="en-US" sz="2900" kern="1200" noProof="0" dirty="0"/>
            <a:t>;</a:t>
          </a:r>
        </a:p>
        <a:p>
          <a:pPr marL="449263" lvl="1" indent="-449263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  <a:tabLst>
              <a:tab pos="449263" algn="l"/>
              <a:tab pos="542925" algn="l"/>
            </a:tabLst>
          </a:pPr>
          <a:r>
            <a:rPr lang="ro-RO" sz="2900" kern="1200" noProof="0" dirty="0"/>
            <a:t>înglobeze agenda 2030 și agenda de asociere</a:t>
          </a:r>
          <a:r>
            <a:rPr lang="en-US" sz="2900" kern="1200" noProof="0" dirty="0"/>
            <a:t>;</a:t>
          </a:r>
        </a:p>
        <a:p>
          <a:pPr marL="449263" lvl="1" indent="-449263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  <a:tabLst>
              <a:tab pos="449263" algn="l"/>
              <a:tab pos="542925" algn="l"/>
            </a:tabLst>
          </a:pPr>
          <a:r>
            <a:rPr lang="ro-RO" sz="2900" kern="1200" noProof="0" dirty="0"/>
            <a:t>includă un sistem robust de monitorizare și evaluare</a:t>
          </a:r>
          <a:r>
            <a:rPr lang="en-US" sz="2900" kern="1200" noProof="0" dirty="0"/>
            <a:t>;</a:t>
          </a:r>
        </a:p>
        <a:p>
          <a:pPr marL="449263" lvl="1" indent="-449263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  <a:tabLst>
              <a:tab pos="449263" algn="l"/>
              <a:tab pos="542925" algn="l"/>
            </a:tabLst>
          </a:pPr>
          <a:r>
            <a:rPr lang="ro-RO" sz="2900" kern="1200" noProof="0" dirty="0"/>
            <a:t>servească drept ancoră pentru planificare bugetară și a politicilor</a:t>
          </a:r>
          <a:r>
            <a:rPr lang="en-US" sz="2900" kern="1200" noProof="0" dirty="0"/>
            <a:t>;</a:t>
          </a:r>
        </a:p>
        <a:p>
          <a:pPr marL="449263" lvl="1" indent="-449263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  <a:tabLst>
              <a:tab pos="449263" algn="l"/>
              <a:tab pos="542925" algn="l"/>
            </a:tabLst>
          </a:pPr>
          <a:r>
            <a:rPr lang="ro-RO" sz="2900" kern="1200" noProof="0" dirty="0"/>
            <a:t>Parlamentul și societatea civilă trebuie să joace un rol mai activ în elaborarea și </a:t>
          </a:r>
          <a:r>
            <a:rPr lang="en-US" sz="2900" kern="1200" noProof="0" dirty="0" err="1"/>
            <a:t>M&amp;E</a:t>
          </a:r>
          <a:r>
            <a:rPr lang="ro-RO" sz="2900" kern="1200" noProof="0" dirty="0"/>
            <a:t> strategiei</a:t>
          </a:r>
          <a:r>
            <a:rPr lang="en-US" sz="2900" kern="1200" noProof="0" dirty="0"/>
            <a:t>.</a:t>
          </a:r>
        </a:p>
      </dsp:txBody>
      <dsp:txXfrm>
        <a:off x="0" y="442031"/>
        <a:ext cx="10585342" cy="3836700"/>
      </dsp:txXfrm>
    </dsp:sp>
    <dsp:sp modelId="{9E543AA5-E2CB-4620-8D54-82B445D3F8EC}">
      <dsp:nvSpPr>
        <dsp:cNvPr id="0" name=""/>
        <dsp:cNvSpPr/>
      </dsp:nvSpPr>
      <dsp:spPr>
        <a:xfrm>
          <a:off x="529267" y="13991"/>
          <a:ext cx="7409739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71" tIns="0" rIns="280071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900" kern="1200" noProof="0" dirty="0"/>
            <a:t>SND „</a:t>
          </a:r>
          <a:r>
            <a:rPr lang="en-US" sz="2900" kern="1200" noProof="0" dirty="0"/>
            <a:t>Moldova 2030” </a:t>
          </a:r>
          <a:r>
            <a:rPr lang="ro-RO" sz="2900" kern="1200" noProof="0" dirty="0"/>
            <a:t>trebuie să</a:t>
          </a:r>
          <a:r>
            <a:rPr lang="en-US" sz="2900" kern="1200" noProof="0" dirty="0"/>
            <a:t>:</a:t>
          </a:r>
        </a:p>
      </dsp:txBody>
      <dsp:txXfrm>
        <a:off x="571057" y="55781"/>
        <a:ext cx="7326159" cy="7725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DF5516-E23C-4111-88AE-30583C0878AB}">
      <dsp:nvSpPr>
        <dsp:cNvPr id="0" name=""/>
        <dsp:cNvSpPr/>
      </dsp:nvSpPr>
      <dsp:spPr>
        <a:xfrm>
          <a:off x="0" y="242959"/>
          <a:ext cx="11141257" cy="3787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4685" tIns="1353820" rIns="864685" bIns="256032" numCol="1" spcCol="1270" anchor="t" anchorCtr="0">
          <a:noAutofit/>
        </a:bodyPr>
        <a:lstStyle/>
        <a:p>
          <a:pPr marL="365125" lvl="1" indent="-365125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GB" sz="3600" kern="1200" dirty="0"/>
            <a:t>MAPS</a:t>
          </a:r>
          <a:endParaRPr lang="ro-RO" sz="3600" kern="1200" dirty="0"/>
        </a:p>
        <a:p>
          <a:pPr marL="365125" lvl="2" indent="-365125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en-GB" sz="3600" kern="1200" dirty="0"/>
            <a:t>	(Mainstreaming, Acceleration, Policy Support)</a:t>
          </a:r>
          <a:endParaRPr lang="ro-RO" sz="3600" kern="1200" dirty="0"/>
        </a:p>
        <a:p>
          <a:pPr marL="365125" lvl="1" indent="-365125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ro-RO" sz="3600" kern="1200" dirty="0"/>
            <a:t>Cartarea sistemelor</a:t>
          </a:r>
        </a:p>
        <a:p>
          <a:pPr marL="365125" lvl="1" indent="-365125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GB" sz="3600" kern="1200" dirty="0"/>
            <a:t>Foresight</a:t>
          </a:r>
          <a:endParaRPr lang="ro-RO" sz="3600" kern="1200" dirty="0"/>
        </a:p>
      </dsp:txBody>
      <dsp:txXfrm>
        <a:off x="0" y="242959"/>
        <a:ext cx="11141257" cy="3787875"/>
      </dsp:txXfrm>
    </dsp:sp>
    <dsp:sp modelId="{B1CF017E-8B3C-4C5E-88D6-61E55A8F13F4}">
      <dsp:nvSpPr>
        <dsp:cNvPr id="0" name=""/>
        <dsp:cNvSpPr/>
      </dsp:nvSpPr>
      <dsp:spPr>
        <a:xfrm>
          <a:off x="557062" y="166648"/>
          <a:ext cx="7798879" cy="10357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779" tIns="0" rIns="294779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3600" kern="1200" dirty="0"/>
            <a:t>Exerciții de </a:t>
          </a:r>
          <a:r>
            <a:rPr lang="ro-RO" sz="3600" kern="1200" dirty="0" err="1"/>
            <a:t>prioritizare</a:t>
          </a:r>
          <a:r>
            <a:rPr lang="en-GB" sz="3600" kern="1200" dirty="0"/>
            <a:t>:</a:t>
          </a:r>
          <a:endParaRPr lang="ro-RO" sz="3600" kern="1200" dirty="0"/>
        </a:p>
      </dsp:txBody>
      <dsp:txXfrm>
        <a:off x="607621" y="217207"/>
        <a:ext cx="7697761" cy="9345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DF5516-E23C-4111-88AE-30583C0878AB}">
      <dsp:nvSpPr>
        <dsp:cNvPr id="0" name=""/>
        <dsp:cNvSpPr/>
      </dsp:nvSpPr>
      <dsp:spPr>
        <a:xfrm>
          <a:off x="0" y="1640512"/>
          <a:ext cx="10972799" cy="2442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1611" tIns="687324" rIns="851611" bIns="234696" numCol="1" spcCol="1270" anchor="t" anchorCtr="0">
          <a:noAutofit/>
        </a:bodyPr>
        <a:lstStyle/>
        <a:p>
          <a:pPr marL="365125" lvl="1" indent="-365125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ro-RO" sz="3300" kern="1200" dirty="0"/>
            <a:t>sporirea calității vieții</a:t>
          </a:r>
          <a:r>
            <a:rPr lang="en-GB" sz="3300" kern="1200" dirty="0"/>
            <a:t>;</a:t>
          </a:r>
          <a:endParaRPr lang="ro-RO" sz="3300" kern="1200" dirty="0"/>
        </a:p>
        <a:p>
          <a:pPr marL="365125" lvl="1" indent="-365125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ro-RO" sz="3300" kern="1200" dirty="0"/>
            <a:t>valorificarea potențialului fiecărei persoane</a:t>
          </a:r>
          <a:r>
            <a:rPr lang="en-GB" sz="3300" kern="1200" dirty="0"/>
            <a:t>;</a:t>
          </a:r>
          <a:endParaRPr lang="ro-RO" sz="3300" kern="1200" dirty="0"/>
        </a:p>
        <a:p>
          <a:pPr marL="365125" lvl="1" indent="-365125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ro-RO" sz="3300" kern="1200" dirty="0"/>
            <a:t>principalele etape ale vieții</a:t>
          </a:r>
          <a:r>
            <a:rPr lang="en-GB" sz="3300" kern="1200" dirty="0"/>
            <a:t>:</a:t>
          </a:r>
          <a:endParaRPr lang="ro-RO" sz="3300" kern="1200" dirty="0"/>
        </a:p>
      </dsp:txBody>
      <dsp:txXfrm>
        <a:off x="0" y="1640512"/>
        <a:ext cx="10972799" cy="2442825"/>
      </dsp:txXfrm>
    </dsp:sp>
    <dsp:sp modelId="{B1CF017E-8B3C-4C5E-88D6-61E55A8F13F4}">
      <dsp:nvSpPr>
        <dsp:cNvPr id="0" name=""/>
        <dsp:cNvSpPr/>
      </dsp:nvSpPr>
      <dsp:spPr>
        <a:xfrm>
          <a:off x="548639" y="1153432"/>
          <a:ext cx="7680959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3300" kern="1200" dirty="0"/>
            <a:t>SND „</a:t>
          </a:r>
          <a:r>
            <a:rPr lang="en-GB" sz="3300" kern="1200" dirty="0"/>
            <a:t>Moldova 2030” </a:t>
          </a:r>
          <a:r>
            <a:rPr lang="ro-RO" sz="3300" kern="1200" dirty="0"/>
            <a:t>va fi centrată pe </a:t>
          </a:r>
          <a:r>
            <a:rPr lang="en-GB" sz="3300" kern="1200" dirty="0"/>
            <a:t>:</a:t>
          </a:r>
          <a:endParaRPr lang="ro-RO" sz="3300" kern="1200" dirty="0"/>
        </a:p>
      </dsp:txBody>
      <dsp:txXfrm>
        <a:off x="596194" y="1200987"/>
        <a:ext cx="7585849" cy="8790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7647DC-8C3F-47B0-B27F-E63C286DB2D6}">
      <dsp:nvSpPr>
        <dsp:cNvPr id="0" name=""/>
        <dsp:cNvSpPr/>
      </dsp:nvSpPr>
      <dsp:spPr>
        <a:xfrm>
          <a:off x="0" y="1668236"/>
          <a:ext cx="10667999" cy="305729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7955" tIns="1083056" rIns="827955" bIns="213360" numCol="1" spcCol="1270" anchor="t" anchorCtr="0">
          <a:noAutofit/>
        </a:bodyPr>
        <a:lstStyle/>
        <a:p>
          <a:pPr marL="450850" lvl="1" indent="-450850" algn="l" defTabSz="133350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Wingdings" panose="05000000000000000000" pitchFamily="2" charset="2"/>
            <a:buChar char="§"/>
          </a:pPr>
          <a:r>
            <a:rPr lang="ro-RO" sz="3000" kern="1200" dirty="0"/>
            <a:t>celor 10 dimensiuni utilizate pentru măsurarea calității vieții la nivelul UE</a:t>
          </a:r>
          <a:r>
            <a:rPr lang="en-GB" sz="3000" kern="1200" dirty="0"/>
            <a:t>;</a:t>
          </a:r>
          <a:endParaRPr lang="ro-RO" sz="3000" kern="1200" dirty="0"/>
        </a:p>
        <a:p>
          <a:pPr marL="450850" lvl="1" indent="-4508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ro-RO" sz="3000" kern="1200" dirty="0"/>
            <a:t>priorităților asumate prin Agenda 2030 pentru Dezvoltare Durabilă</a:t>
          </a:r>
          <a:r>
            <a:rPr lang="en-GB" sz="3000" kern="1200" dirty="0"/>
            <a:t>.</a:t>
          </a:r>
          <a:endParaRPr lang="ro-RO" sz="3000" kern="1200" dirty="0"/>
        </a:p>
      </dsp:txBody>
      <dsp:txXfrm>
        <a:off x="0" y="1668236"/>
        <a:ext cx="10667999" cy="3057294"/>
      </dsp:txXfrm>
    </dsp:sp>
    <dsp:sp modelId="{BD7351A9-8FDF-438A-AAC4-1E42FCA8BCBC}">
      <dsp:nvSpPr>
        <dsp:cNvPr id="0" name=""/>
        <dsp:cNvSpPr/>
      </dsp:nvSpPr>
      <dsp:spPr>
        <a:xfrm>
          <a:off x="590841" y="1365394"/>
          <a:ext cx="7467599" cy="9239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257" tIns="0" rIns="282257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noProof="0" dirty="0"/>
            <a:t>Formulate</a:t>
          </a:r>
          <a:r>
            <a:rPr lang="ro-RO" sz="3000" kern="1200" noProof="0" dirty="0"/>
            <a:t> în baza</a:t>
          </a:r>
          <a:r>
            <a:rPr lang="en-US" sz="3000" kern="1200" noProof="0" dirty="0"/>
            <a:t>:</a:t>
          </a:r>
        </a:p>
      </dsp:txBody>
      <dsp:txXfrm>
        <a:off x="635944" y="1410497"/>
        <a:ext cx="7377393" cy="83372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DDA90F-A2A9-48CD-9CD6-ED0587043813}">
      <dsp:nvSpPr>
        <dsp:cNvPr id="0" name=""/>
        <dsp:cNvSpPr/>
      </dsp:nvSpPr>
      <dsp:spPr>
        <a:xfrm>
          <a:off x="0" y="64405"/>
          <a:ext cx="10846190" cy="1065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150368" rIns="263144" bIns="150368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noProof="0" dirty="0"/>
            <a:t>     </a:t>
          </a:r>
          <a:r>
            <a:rPr lang="ro-RO" sz="3700" kern="1200" noProof="0" dirty="0"/>
            <a:t>Obiective pe termen lung</a:t>
          </a:r>
          <a:r>
            <a:rPr lang="en-US" sz="3400" kern="1200" noProof="0" dirty="0"/>
            <a:t>:</a:t>
          </a:r>
        </a:p>
      </dsp:txBody>
      <dsp:txXfrm>
        <a:off x="0" y="64405"/>
        <a:ext cx="10846190" cy="1065600"/>
      </dsp:txXfrm>
    </dsp:sp>
    <dsp:sp modelId="{517F27A8-41D3-48E2-A5DC-62F5D2DD0644}">
      <dsp:nvSpPr>
        <dsp:cNvPr id="0" name=""/>
        <dsp:cNvSpPr/>
      </dsp:nvSpPr>
      <dsp:spPr>
        <a:xfrm>
          <a:off x="0" y="1073730"/>
          <a:ext cx="10846190" cy="345321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356" tIns="181356" rIns="241808" bIns="272034" numCol="1" spcCol="1270" anchor="t" anchorCtr="0">
          <a:noAutofit/>
        </a:bodyPr>
        <a:lstStyle/>
        <a:p>
          <a:pPr marL="633413" lvl="1" indent="-633413" algn="l" defTabSz="1511300">
            <a:lnSpc>
              <a:spcPct val="100000"/>
            </a:lnSpc>
            <a:spcBef>
              <a:spcPct val="0"/>
            </a:spcBef>
            <a:spcAft>
              <a:spcPts val="1200"/>
            </a:spcAft>
            <a:buFont typeface="+mj-lt"/>
            <a:buAutoNum type="arabicPeriod"/>
          </a:pPr>
          <a:r>
            <a:rPr lang="ro-RO" sz="3400" kern="1200" noProof="0" dirty="0"/>
            <a:t>Venituri din surse durabile</a:t>
          </a:r>
          <a:endParaRPr lang="en-US" sz="3400" kern="1200" noProof="0" dirty="0"/>
        </a:p>
        <a:p>
          <a:pPr marL="633413" lvl="1" indent="-633413" algn="l" defTabSz="1511300">
            <a:lnSpc>
              <a:spcPct val="100000"/>
            </a:lnSpc>
            <a:spcBef>
              <a:spcPct val="0"/>
            </a:spcBef>
            <a:spcAft>
              <a:spcPts val="1200"/>
            </a:spcAft>
            <a:buFont typeface="+mj-lt"/>
            <a:buAutoNum type="arabicPeriod"/>
          </a:pPr>
          <a:r>
            <a:rPr lang="ro-RO" sz="3400" kern="1200" noProof="0" dirty="0"/>
            <a:t>Condiții de trai decente </a:t>
          </a:r>
          <a:r>
            <a:rPr lang="en-US" sz="3400" kern="1200" noProof="0" dirty="0"/>
            <a:t>(</a:t>
          </a:r>
          <a:r>
            <a:rPr lang="ro-RO" sz="3400" kern="1200" noProof="0" dirty="0"/>
            <a:t>infrastructură</a:t>
          </a:r>
          <a:r>
            <a:rPr lang="en-US" sz="3400" kern="1200" noProof="0" dirty="0"/>
            <a:t>)</a:t>
          </a:r>
        </a:p>
        <a:p>
          <a:pPr marL="633413" lvl="2" indent="-633413" algn="l" defTabSz="146685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+mj-lt"/>
            <a:buNone/>
            <a:tabLst>
              <a:tab pos="633413" algn="l"/>
              <a:tab pos="984250" algn="l"/>
            </a:tabLst>
          </a:pPr>
          <a:r>
            <a:rPr lang="en-US" sz="3300" kern="1200" noProof="0" dirty="0"/>
            <a:t>		</a:t>
          </a:r>
          <a:r>
            <a:rPr lang="ro-RO" sz="2900" b="1" u="sng" kern="1200" noProof="0" dirty="0">
              <a:solidFill>
                <a:srgbClr val="C00000"/>
              </a:solidFill>
            </a:rPr>
            <a:t>Prioritate pe termen mediu</a:t>
          </a:r>
          <a:r>
            <a:rPr lang="en-US" sz="2900" b="1" u="none" kern="1200" noProof="0" dirty="0">
              <a:solidFill>
                <a:srgbClr val="C00000"/>
              </a:solidFill>
            </a:rPr>
            <a:t>: </a:t>
          </a:r>
          <a:r>
            <a:rPr lang="ro-RO" sz="2900" kern="1200" noProof="0" dirty="0">
              <a:solidFill>
                <a:srgbClr val="C00000"/>
              </a:solidFill>
            </a:rPr>
            <a:t>infrastructura drumurilor</a:t>
          </a:r>
          <a:endParaRPr lang="en-US" sz="2900" kern="1200" noProof="0" dirty="0">
            <a:solidFill>
              <a:srgbClr val="C00000"/>
            </a:solidFill>
          </a:endParaRPr>
        </a:p>
        <a:p>
          <a:pPr marL="633413" lvl="1" indent="-633413" algn="l" defTabSz="1511300">
            <a:lnSpc>
              <a:spcPct val="100000"/>
            </a:lnSpc>
            <a:spcBef>
              <a:spcPct val="0"/>
            </a:spcBef>
            <a:spcAft>
              <a:spcPts val="1200"/>
            </a:spcAft>
            <a:buFont typeface="+mj-lt"/>
            <a:buAutoNum type="arabicPeriod"/>
          </a:pPr>
          <a:r>
            <a:rPr lang="ro-RO" sz="3400" kern="1200" noProof="0" dirty="0"/>
            <a:t>Condiții de muncă decente și ocupare informală minimă</a:t>
          </a:r>
          <a:endParaRPr lang="en-US" sz="3400" kern="1200" noProof="0" dirty="0"/>
        </a:p>
      </dsp:txBody>
      <dsp:txXfrm>
        <a:off x="0" y="1073730"/>
        <a:ext cx="10846190" cy="345321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DDA90F-A2A9-48CD-9CD6-ED0587043813}">
      <dsp:nvSpPr>
        <dsp:cNvPr id="0" name=""/>
        <dsp:cNvSpPr/>
      </dsp:nvSpPr>
      <dsp:spPr>
        <a:xfrm>
          <a:off x="0" y="4665"/>
          <a:ext cx="10846190" cy="9792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noProof="0" dirty="0"/>
            <a:t>     </a:t>
          </a:r>
          <a:r>
            <a:rPr lang="ro-RO" sz="3400" kern="1200" noProof="0" dirty="0"/>
            <a:t>Obiectiv pe termen lung</a:t>
          </a:r>
          <a:r>
            <a:rPr lang="en-US" sz="3400" kern="1200" noProof="0" dirty="0"/>
            <a:t>:</a:t>
          </a:r>
        </a:p>
      </dsp:txBody>
      <dsp:txXfrm>
        <a:off x="0" y="4665"/>
        <a:ext cx="10846190" cy="979200"/>
      </dsp:txXfrm>
    </dsp:sp>
    <dsp:sp modelId="{517F27A8-41D3-48E2-A5DC-62F5D2DD0644}">
      <dsp:nvSpPr>
        <dsp:cNvPr id="0" name=""/>
        <dsp:cNvSpPr/>
      </dsp:nvSpPr>
      <dsp:spPr>
        <a:xfrm>
          <a:off x="0" y="983866"/>
          <a:ext cx="10846190" cy="354654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356" tIns="181356" rIns="241808" bIns="272034" numCol="1" spcCol="1270" anchor="t" anchorCtr="0">
          <a:noAutofit/>
        </a:bodyPr>
        <a:lstStyle/>
        <a:p>
          <a:pPr marL="633413" lvl="1" indent="-633413" algn="l" defTabSz="1511300">
            <a:lnSpc>
              <a:spcPct val="100000"/>
            </a:lnSpc>
            <a:spcBef>
              <a:spcPct val="0"/>
            </a:spcBef>
            <a:spcAft>
              <a:spcPts val="1200"/>
            </a:spcAft>
            <a:buFont typeface="+mj-lt"/>
            <a:buAutoNum type="arabicPeriod" startAt="4"/>
          </a:pPr>
          <a:r>
            <a:rPr lang="ro-RO" sz="3400" kern="1200" noProof="0" dirty="0"/>
            <a:t>Educație relevantă și de calitate</a:t>
          </a:r>
          <a:endParaRPr lang="en-US" sz="3400" kern="1200" noProof="0" dirty="0"/>
        </a:p>
        <a:p>
          <a:pPr marL="633413" lvl="1" indent="-633413" algn="l" defTabSz="71755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+mj-lt"/>
            <a:buNone/>
          </a:pPr>
          <a:r>
            <a:rPr lang="en-US" sz="3300" kern="1200" noProof="0" dirty="0"/>
            <a:t>		</a:t>
          </a:r>
          <a:r>
            <a:rPr lang="ro-RO" sz="2900" b="1" u="sng" kern="1200" noProof="0" dirty="0">
              <a:solidFill>
                <a:srgbClr val="C00000"/>
              </a:solidFill>
            </a:rPr>
            <a:t>Prioritate pe termen mediu</a:t>
          </a:r>
          <a:r>
            <a:rPr lang="en-US" sz="2900" b="1" u="none" kern="1200" noProof="0" dirty="0">
              <a:solidFill>
                <a:srgbClr val="C00000"/>
              </a:solidFill>
            </a:rPr>
            <a:t>: </a:t>
          </a:r>
          <a:r>
            <a:rPr lang="ro-RO" sz="2900" b="0" u="none" kern="1200" noProof="0" dirty="0">
              <a:solidFill>
                <a:srgbClr val="C00000"/>
              </a:solidFill>
            </a:rPr>
            <a:t>Educație de calitate pentru toți</a:t>
          </a:r>
          <a:endParaRPr lang="en-US" sz="2900" b="0" u="none" kern="1200" noProof="0" dirty="0">
            <a:solidFill>
              <a:srgbClr val="C00000"/>
            </a:solidFill>
          </a:endParaRPr>
        </a:p>
        <a:p>
          <a:pPr marL="633413" lvl="1" indent="-633413" algn="l" defTabSz="1511300">
            <a:lnSpc>
              <a:spcPct val="100000"/>
            </a:lnSpc>
            <a:spcBef>
              <a:spcPct val="0"/>
            </a:spcBef>
            <a:spcAft>
              <a:spcPts val="1200"/>
            </a:spcAft>
            <a:buClr>
              <a:srgbClr val="3A1D00"/>
            </a:buClr>
            <a:buFont typeface="+mj-lt"/>
            <a:buAutoNum type="arabicPeriod" startAt="5"/>
          </a:pPr>
          <a:r>
            <a:rPr lang="ro-RO" sz="3400" kern="1200" dirty="0">
              <a:latin typeface="Cambria"/>
              <a:ea typeface="+mn-ea"/>
              <a:cs typeface="+mn-cs"/>
            </a:rPr>
            <a:t>Condiții pentru o viață sănătoasă și activă</a:t>
          </a:r>
          <a:endParaRPr lang="en-US" sz="3400" kern="1200" noProof="0" dirty="0">
            <a:latin typeface="Cambria"/>
            <a:ea typeface="+mn-ea"/>
            <a:cs typeface="+mn-cs"/>
          </a:endParaRPr>
        </a:p>
        <a:p>
          <a:pPr marL="633413" lvl="1" indent="-633413" algn="l" defTabSz="1511300">
            <a:lnSpc>
              <a:spcPct val="100000"/>
            </a:lnSpc>
            <a:spcBef>
              <a:spcPct val="0"/>
            </a:spcBef>
            <a:spcAft>
              <a:spcPts val="1200"/>
            </a:spcAft>
            <a:buFont typeface="+mj-lt"/>
            <a:buAutoNum type="arabicPeriod" startAt="6"/>
          </a:pPr>
          <a:r>
            <a:rPr lang="ro-RO" sz="3400" kern="1200" dirty="0">
              <a:latin typeface="Cambria"/>
              <a:ea typeface="+mn-ea"/>
              <a:cs typeface="+mn-cs"/>
            </a:rPr>
            <a:t>Societate solidară și inclusivă</a:t>
          </a:r>
          <a:endParaRPr lang="en-US" sz="3400" kern="1200" dirty="0">
            <a:latin typeface="Cambria"/>
            <a:ea typeface="+mn-ea"/>
            <a:cs typeface="+mn-cs"/>
          </a:endParaRPr>
        </a:p>
        <a:p>
          <a:pPr marL="633413" lvl="1" indent="-633413" algn="l" defTabSz="1511300">
            <a:lnSpc>
              <a:spcPct val="100000"/>
            </a:lnSpc>
            <a:spcBef>
              <a:spcPct val="0"/>
            </a:spcBef>
            <a:spcAft>
              <a:spcPts val="1200"/>
            </a:spcAft>
            <a:buFont typeface="+mj-lt"/>
            <a:buAutoNum type="arabicPeriod" startAt="7"/>
          </a:pPr>
          <a:r>
            <a:rPr lang="ro-RO" sz="3400" kern="1200" dirty="0">
              <a:latin typeface="Cambria"/>
              <a:ea typeface="+mn-ea"/>
              <a:cs typeface="+mn-cs"/>
            </a:rPr>
            <a:t>Echilibru între viața profesională și cea de familie</a:t>
          </a:r>
          <a:endParaRPr lang="en-US" sz="3400" kern="1200" dirty="0">
            <a:latin typeface="Cambria"/>
            <a:ea typeface="+mn-ea"/>
            <a:cs typeface="+mn-cs"/>
          </a:endParaRPr>
        </a:p>
      </dsp:txBody>
      <dsp:txXfrm>
        <a:off x="0" y="983866"/>
        <a:ext cx="10846190" cy="354654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DDA90F-A2A9-48CD-9CD6-ED0587043813}">
      <dsp:nvSpPr>
        <dsp:cNvPr id="0" name=""/>
        <dsp:cNvSpPr/>
      </dsp:nvSpPr>
      <dsp:spPr>
        <a:xfrm>
          <a:off x="0" y="2244"/>
          <a:ext cx="10846190" cy="10656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noProof="0" dirty="0"/>
            <a:t>      </a:t>
          </a:r>
          <a:r>
            <a:rPr lang="ro-RO" sz="3400" kern="1200" cap="small" baseline="0" noProof="0" dirty="0"/>
            <a:t>Obiective pe termen lung</a:t>
          </a:r>
          <a:r>
            <a:rPr lang="en-US" sz="3400" kern="1200" noProof="0" dirty="0"/>
            <a:t>:</a:t>
          </a:r>
        </a:p>
      </dsp:txBody>
      <dsp:txXfrm>
        <a:off x="0" y="2244"/>
        <a:ext cx="10846190" cy="1065600"/>
      </dsp:txXfrm>
    </dsp:sp>
    <dsp:sp modelId="{517F27A8-41D3-48E2-A5DC-62F5D2DD0644}">
      <dsp:nvSpPr>
        <dsp:cNvPr id="0" name=""/>
        <dsp:cNvSpPr/>
      </dsp:nvSpPr>
      <dsp:spPr>
        <a:xfrm>
          <a:off x="0" y="1067844"/>
          <a:ext cx="10846190" cy="2742255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356" tIns="181356" rIns="241808" bIns="272034" numCol="1" spcCol="1270" anchor="t" anchorCtr="0">
          <a:noAutofit/>
        </a:bodyPr>
        <a:lstStyle/>
        <a:p>
          <a:pPr marL="633413" lvl="1" indent="-633413" algn="l" defTabSz="1511300">
            <a:lnSpc>
              <a:spcPct val="100000"/>
            </a:lnSpc>
            <a:spcBef>
              <a:spcPct val="0"/>
            </a:spcBef>
            <a:spcAft>
              <a:spcPts val="1200"/>
            </a:spcAft>
            <a:buFont typeface="+mj-lt"/>
            <a:buAutoNum type="arabicPeriod" startAt="8"/>
          </a:pPr>
          <a:r>
            <a:rPr lang="ro-RO" sz="3400" kern="1200" noProof="0" dirty="0"/>
            <a:t>Guvernare transparentă, eficientă, responsabilă și profesionistă</a:t>
          </a:r>
          <a:endParaRPr lang="en-US" sz="3400" kern="1200" noProof="0" dirty="0"/>
        </a:p>
        <a:p>
          <a:pPr marL="633413" lvl="1" indent="-633413" algn="l" defTabSz="71755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+mj-lt"/>
            <a:buNone/>
          </a:pPr>
          <a:r>
            <a:rPr lang="en-US" sz="3300" kern="1200" noProof="0" dirty="0"/>
            <a:t>		</a:t>
          </a:r>
          <a:r>
            <a:rPr lang="ro-RO" sz="2900" b="1" u="sng" kern="1200" noProof="0" dirty="0">
              <a:solidFill>
                <a:srgbClr val="C00000"/>
              </a:solidFill>
            </a:rPr>
            <a:t>Prioritate pe termen mediu</a:t>
          </a:r>
          <a:r>
            <a:rPr lang="en-US" sz="2900" b="1" u="none" kern="1200" noProof="0" dirty="0">
              <a:solidFill>
                <a:srgbClr val="C00000"/>
              </a:solidFill>
            </a:rPr>
            <a:t>: </a:t>
          </a:r>
          <a:r>
            <a:rPr lang="ro-RO" sz="2900" u="none" kern="1200" dirty="0">
              <a:solidFill>
                <a:srgbClr val="C00000"/>
              </a:solidFill>
              <a:ea typeface="Roboto Slab" pitchFamily="2" charset="0"/>
              <a:cs typeface="Arial" panose="020B0604020202020204" pitchFamily="34" charset="0"/>
            </a:rPr>
            <a:t>Reforma justiției</a:t>
          </a:r>
          <a:endParaRPr lang="en-US" sz="2900" u="none" kern="1200" noProof="0" dirty="0">
            <a:solidFill>
              <a:srgbClr val="C00000"/>
            </a:solidFill>
          </a:endParaRPr>
        </a:p>
        <a:p>
          <a:pPr marL="633413" lvl="1" indent="-633413" algn="l" defTabSz="1511300">
            <a:lnSpc>
              <a:spcPct val="100000"/>
            </a:lnSpc>
            <a:spcBef>
              <a:spcPct val="0"/>
            </a:spcBef>
            <a:spcAft>
              <a:spcPts val="1200"/>
            </a:spcAft>
            <a:buClr>
              <a:srgbClr val="3A1D00"/>
            </a:buClr>
            <a:buFont typeface="+mj-lt"/>
            <a:buAutoNum type="arabicPeriod" startAt="9"/>
          </a:pPr>
          <a:r>
            <a:rPr lang="ro-RO" sz="3400" kern="1200" dirty="0">
              <a:latin typeface="Cambria"/>
              <a:ea typeface="+mn-ea"/>
              <a:cs typeface="+mn-cs"/>
            </a:rPr>
            <a:t>Securitate personală și comunitară înaltă</a:t>
          </a:r>
          <a:endParaRPr lang="en-US" sz="3400" kern="1200" noProof="0" dirty="0">
            <a:latin typeface="Cambria"/>
            <a:ea typeface="+mn-ea"/>
            <a:cs typeface="+mn-cs"/>
          </a:endParaRPr>
        </a:p>
      </dsp:txBody>
      <dsp:txXfrm>
        <a:off x="0" y="1067844"/>
        <a:ext cx="10846190" cy="27422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 dirty="0"/>
          </a:p>
        </p:txBody>
      </p:sp>
      <p:sp>
        <p:nvSpPr>
          <p:cNvPr id="3" name="Substituent dată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ro-RO" smtClean="0"/>
              <a:t>16.03.2018</a:t>
            </a:fld>
            <a:endParaRPr lang="ro-RO" dirty="0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 dirty="0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ro-RO" smtClean="0"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 dirty="0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ro-RO" smtClean="0"/>
              <a:t>16.03.2018</a:t>
            </a:fld>
            <a:endParaRPr lang="ro-RO" dirty="0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 dirty="0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o-RO" dirty="0"/>
              <a:t>Clic pentru editare stiluri text Coordonator</a:t>
            </a:r>
          </a:p>
          <a:p>
            <a:pPr lvl="1"/>
            <a:r>
              <a:rPr lang="ro-RO" dirty="0"/>
              <a:t>Al doilea nivel</a:t>
            </a:r>
          </a:p>
          <a:p>
            <a:pPr lvl="2"/>
            <a:r>
              <a:rPr lang="ro-RO" dirty="0"/>
              <a:t>Al treilea nivel</a:t>
            </a:r>
          </a:p>
          <a:p>
            <a:pPr lvl="3"/>
            <a:r>
              <a:rPr lang="ro-RO" dirty="0"/>
              <a:t>Al patrulea nivel</a:t>
            </a:r>
          </a:p>
          <a:p>
            <a:pPr lvl="4"/>
            <a:r>
              <a:rPr lang="ro-RO" dirty="0"/>
              <a:t>Al cincilea nivel</a:t>
            </a: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 dirty="0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ro-RO" smtClean="0"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ro-RO" smtClean="0"/>
              <a:t>1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9985630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ro-RO" smtClean="0"/>
              <a:t>10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9519229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ro-RO" smtClean="0"/>
              <a:t>11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8966107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ro-RO" smtClean="0"/>
              <a:t>12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572614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ro-RO" smtClean="0"/>
              <a:t>13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3379111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ro-RO" smtClean="0"/>
              <a:t>14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0145331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ro-RO" smtClean="0"/>
              <a:t>15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42257458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ro-RO" smtClean="0"/>
              <a:t>16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35163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ro-RO" smtClean="0"/>
              <a:t>17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7629680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ro-RO" smtClean="0"/>
              <a:t>18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9930318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ro-RO" smtClean="0"/>
              <a:t>19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826776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ro-RO" smtClean="0"/>
              <a:t>2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6079140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ro-RO" smtClean="0"/>
              <a:t>20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5436238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/>
              <a:t>Conform dispoziției Guvernului se solicită cel puțin o ședință în două săptămâni după următorul calendar, ajustat evident la perioada în care ne aflăm.</a:t>
            </a:r>
          </a:p>
          <a:p>
            <a:r>
              <a:rPr lang="ro-RO" dirty="0"/>
              <a:t>Dar pentru un proces dinamic și participativ reieșind din constrângerile de timp, recomandăm următoarele. În perioada 12-16 va fi ședința introductivă a grupurilor de lucru unde se vor prezenta primele două capitole, iar în săptămâna 19-23 va fi o ședință în care aceste capitole se vor valida și se va prezenta informația pregătită pentru următoarele două capitole.</a:t>
            </a:r>
            <a:endParaRPr lang="en-US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ro-RO" smtClean="0"/>
              <a:t>21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8326541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ro-RO" smtClean="0"/>
              <a:t>22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779021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/>
              <a:t>Conform dispoziției Guvernului se solicită cel puțin o ședință în două săptămâni după următorul calendar, ajustat evident la perioada în care ne aflăm.</a:t>
            </a:r>
          </a:p>
          <a:p>
            <a:r>
              <a:rPr lang="ro-RO" dirty="0"/>
              <a:t>Dar pentru un proces dinamic și participativ reieșind din constrângerile de timp, recomandăm următoarele. În perioada 12-16 va fi ședința introductivă a grupurilor de lucru unde se vor prezenta primele două capitole, iar în săptămâna 19-23 va fi o ședință în care aceste capitole se vor valida și se va prezenta informația pregătită pentru următoarele două capitole.</a:t>
            </a:r>
            <a:endParaRPr lang="en-US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ro-RO" smtClean="0"/>
              <a:t>30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1353949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ro-RO" smtClean="0"/>
              <a:t>31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3276409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ro-RO" smtClean="0"/>
              <a:t>32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681154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ro-RO" smtClean="0"/>
              <a:t>3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098576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ro-RO" smtClean="0"/>
              <a:t>4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718324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ro-RO" smtClean="0"/>
              <a:t>5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172154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ro-RO" smtClean="0"/>
              <a:t>6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145303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ro-RO" smtClean="0"/>
              <a:t>7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670021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ro-RO" smtClean="0"/>
              <a:t>8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89679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ro-RO" smtClean="0"/>
              <a:t>9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107612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ro-RO"/>
              <a:t>Faceți clic pentru a edita stilul de titlu coordonator</a:t>
            </a:r>
            <a:endParaRPr lang="ro-RO" dirty="0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  <a:endParaRPr lang="ro-RO" dirty="0"/>
          </a:p>
        </p:txBody>
      </p:sp>
      <p:sp>
        <p:nvSpPr>
          <p:cNvPr id="8" name="Dreptunghi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9" name="Dreptunghi 8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ro-RO" dirty="0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ro-RO" dirty="0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o-RO" smtClean="0"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  <a:endParaRPr lang="ro-RO" dirty="0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ro-RO" dirty="0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o-RO" smtClean="0"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1D95-83A3-4D53-852D-A406B07200F4}" type="datetimeFigureOut">
              <a:rPr lang="en-GB" smtClean="0"/>
              <a:pPr/>
              <a:t>16/03/2018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20EA-03C7-4147-BD6D-1010D32814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065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ro-RO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ro-RO" dirty="0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o-RO" smtClean="0"/>
              <a:t>‹#›</a:t>
            </a:fld>
            <a:endParaRPr lang="ro-RO" dirty="0"/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id="{40C00CC3-728D-4AD1-8B42-7BD017A7C5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00"/>
          <a:stretch/>
        </p:blipFill>
        <p:spPr>
          <a:xfrm>
            <a:off x="0" y="6253075"/>
            <a:ext cx="12192000" cy="6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in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ro-RO"/>
              <a:t>Faceți clic pentru a edita stilul de titlu coordonator</a:t>
            </a:r>
            <a:endParaRPr lang="ro-RO" dirty="0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9" name="Dreptunghi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11" name="Dreptunghi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ro-RO" dirty="0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ro-RO" dirty="0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ro-RO" dirty="0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o-RO" smtClean="0"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ro-RO" dirty="0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ro-RO" dirty="0"/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ro-RO" dirty="0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o-RO" smtClean="0"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ro-RO" dirty="0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o-RO" smtClean="0"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o-RO" smtClean="0"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in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10" name="Dreptunghi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11" name="Dreptunghi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ro-RO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ro-RO" dirty="0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o-RO" smtClean="0"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in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9" name="Dreptunghi 8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10" name="Dreptunghi 9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ro-RO" dirty="0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/>
              <a:t>Faceți clic pe pictogramă pentru a adăuga o imagine</a:t>
            </a:r>
            <a:endParaRPr lang="ro-RO" dirty="0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o-RO" smtClean="0"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reptunghi 8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o-RO" dirty="0"/>
              <a:t>Clic pentru editare stil titlu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dirty="0"/>
              <a:t>Clic pentru editare stiluri text Coordonator</a:t>
            </a:r>
          </a:p>
          <a:p>
            <a:pPr lvl="1"/>
            <a:r>
              <a:rPr lang="ro-RO" dirty="0"/>
              <a:t>Al doilea nivel</a:t>
            </a:r>
          </a:p>
          <a:p>
            <a:pPr lvl="2"/>
            <a:r>
              <a:rPr lang="ro-RO" dirty="0"/>
              <a:t>Al treilea nivel</a:t>
            </a:r>
          </a:p>
          <a:p>
            <a:pPr lvl="3"/>
            <a:r>
              <a:rPr lang="ro-RO" dirty="0"/>
              <a:t>Al patrulea nivel</a:t>
            </a:r>
          </a:p>
          <a:p>
            <a:pPr lvl="4"/>
            <a:r>
              <a:rPr lang="ro-RO" dirty="0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ro-RO" dirty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o-RO" dirty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ro-RO" smtClean="0"/>
              <a:pPr/>
              <a:t>‹#›</a:t>
            </a:fld>
            <a:endParaRPr lang="ro-RO" dirty="0"/>
          </a:p>
        </p:txBody>
      </p:sp>
      <p:sp>
        <p:nvSpPr>
          <p:cNvPr id="8" name="Dreptunghi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0" Type="http://schemas.openxmlformats.org/officeDocument/2006/relationships/diagramQuickStyle" Target="../diagrams/quickStyle14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7.xml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12" Type="http://schemas.microsoft.com/office/2007/relationships/diagramDrawing" Target="../diagrams/drawing1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11" Type="http://schemas.openxmlformats.org/officeDocument/2006/relationships/diagramColors" Target="../diagrams/colors17.xml"/><Relationship Id="rId5" Type="http://schemas.openxmlformats.org/officeDocument/2006/relationships/diagramQuickStyle" Target="../diagrams/quickStyle16.xml"/><Relationship Id="rId10" Type="http://schemas.openxmlformats.org/officeDocument/2006/relationships/diagramQuickStyle" Target="../diagrams/quickStyle17.xml"/><Relationship Id="rId4" Type="http://schemas.openxmlformats.org/officeDocument/2006/relationships/diagramLayout" Target="../diagrams/layout16.xml"/><Relationship Id="rId9" Type="http://schemas.openxmlformats.org/officeDocument/2006/relationships/diagramLayout" Target="../diagrams/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reptunghi 2">
            <a:extLst>
              <a:ext uri="{FF2B5EF4-FFF2-40B4-BE49-F238E27FC236}">
                <a16:creationId xmlns:a16="http://schemas.microsoft.com/office/drawing/2014/main" id="{8C0D209B-FA33-4CF0-A59B-31DC428C6D84}"/>
              </a:ext>
            </a:extLst>
          </p:cNvPr>
          <p:cNvSpPr/>
          <p:nvPr/>
        </p:nvSpPr>
        <p:spPr>
          <a:xfrm>
            <a:off x="0" y="-8458"/>
            <a:ext cx="12192000" cy="19357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7453" y="2614173"/>
            <a:ext cx="11104894" cy="1629654"/>
          </a:xfrm>
        </p:spPr>
        <p:txBody>
          <a:bodyPr>
            <a:noAutofit/>
          </a:bodyPr>
          <a:lstStyle/>
          <a:p>
            <a:r>
              <a:rPr lang="ro-RO" sz="4600" dirty="0">
                <a:solidFill>
                  <a:srgbClr val="514A40"/>
                </a:solidFill>
                <a:latin typeface="Cambria"/>
              </a:rPr>
              <a:t>Strategia națională de dezvoltare „Moldova 2030”</a:t>
            </a:r>
            <a:endParaRPr lang="ru-RU" sz="4600" dirty="0">
              <a:solidFill>
                <a:srgbClr val="514A40"/>
              </a:solidFill>
              <a:latin typeface="Cambria"/>
            </a:endParaRPr>
          </a:p>
        </p:txBody>
      </p:sp>
      <p:pic>
        <p:nvPicPr>
          <p:cNvPr id="11" name="Picture 10" descr="C:\Users\laura.bohantova\Desktop\Logo 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461" y="723896"/>
            <a:ext cx="2152650" cy="513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D:\ASpataru\0 UNDP Project\0 General\Brand book BNS\Guv_rep_MD_color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53" y="489899"/>
            <a:ext cx="838200" cy="9810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61A6E8C-D563-4E9B-A480-D82AA31A337D}"/>
              </a:ext>
            </a:extLst>
          </p:cNvPr>
          <p:cNvSpPr txBox="1">
            <a:spLocks/>
          </p:cNvSpPr>
          <p:nvPr/>
        </p:nvSpPr>
        <p:spPr>
          <a:xfrm>
            <a:off x="717453" y="5032162"/>
            <a:ext cx="3657599" cy="5854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o-RO" sz="2400" b="1" cap="all" dirty="0">
                <a:solidFill>
                  <a:srgbClr val="A85229"/>
                </a:solidFill>
                <a:latin typeface="+mn-lt"/>
                <a:ea typeface="+mn-ea"/>
                <a:cs typeface="+mn-cs"/>
              </a:rPr>
              <a:t>16 martie</a:t>
            </a:r>
            <a:r>
              <a:rPr lang="en-US" sz="2400" b="1" cap="all" dirty="0">
                <a:solidFill>
                  <a:srgbClr val="A85229"/>
                </a:solidFill>
                <a:latin typeface="+mn-lt"/>
                <a:ea typeface="+mn-ea"/>
                <a:cs typeface="+mn-cs"/>
              </a:rPr>
              <a:t> 2018</a:t>
            </a:r>
            <a:endParaRPr lang="ro-RO" sz="2400" b="1" cap="all" dirty="0">
              <a:solidFill>
                <a:srgbClr val="A85229"/>
              </a:solidFill>
              <a:latin typeface="+mn-lt"/>
              <a:ea typeface="+mn-ea"/>
              <a:cs typeface="+mn-cs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ro-RO" sz="2400" b="1" dirty="0">
              <a:solidFill>
                <a:srgbClr val="3A1D00"/>
              </a:solidFill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en-GB" sz="2400" b="1" dirty="0">
              <a:solidFill>
                <a:srgbClr val="3A1D00"/>
              </a:solidFill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</a:endParaRPr>
          </a:p>
        </p:txBody>
      </p:sp>
      <p:pic>
        <p:nvPicPr>
          <p:cNvPr id="6" name="Imagine 5">
            <a:extLst>
              <a:ext uri="{FF2B5EF4-FFF2-40B4-BE49-F238E27FC236}">
                <a16:creationId xmlns:a16="http://schemas.microsoft.com/office/drawing/2014/main" id="{5F3E2667-FF38-4387-9E32-492FFB6C3C6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00"/>
          <a:stretch/>
        </p:blipFill>
        <p:spPr>
          <a:xfrm>
            <a:off x="0" y="5846161"/>
            <a:ext cx="12192000" cy="52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43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775" y="175847"/>
            <a:ext cx="10972799" cy="837027"/>
          </a:xfrm>
        </p:spPr>
        <p:txBody>
          <a:bodyPr>
            <a:noAutofit/>
          </a:bodyPr>
          <a:lstStyle/>
          <a:p>
            <a:r>
              <a:rPr lang="it-IT" sz="3800" b="1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IV. </a:t>
            </a:r>
            <a:r>
              <a:rPr lang="ro-RO" sz="3800" b="1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Elaborarea </a:t>
            </a:r>
            <a:r>
              <a:rPr lang="ro-RO" sz="3800" b="1" dirty="0" err="1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snd</a:t>
            </a:r>
            <a:r>
              <a:rPr lang="ro-RO" sz="3800" b="1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 „</a:t>
            </a:r>
            <a:r>
              <a:rPr lang="en-US" sz="3800" b="1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Moldova 2030”</a:t>
            </a:r>
            <a:endParaRPr lang="en-GB" sz="3800" cap="none" dirty="0">
              <a:solidFill>
                <a:srgbClr val="A85229"/>
              </a:solidFill>
              <a:ea typeface="Roboto Slab" pitchFamily="2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7617" y="1012874"/>
            <a:ext cx="10775853" cy="626442"/>
          </a:xfrm>
        </p:spPr>
        <p:txBody>
          <a:bodyPr>
            <a:no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>
                <a:srgbClr val="3A1D00"/>
              </a:buClr>
              <a:buNone/>
            </a:pPr>
            <a:r>
              <a:rPr lang="ro-RO" sz="3800" b="1" u="sng" cap="small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Viziunea</a:t>
            </a:r>
            <a:endParaRPr lang="en-US" sz="3800" cap="small" dirty="0">
              <a:solidFill>
                <a:srgbClr val="3A1D00"/>
              </a:solidFill>
              <a:ea typeface="Roboto Slab" pitchFamily="2" charset="0"/>
              <a:cs typeface="Arial" panose="020B0604020202020204" pitchFamily="34" charset="0"/>
            </a:endParaRPr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4E610544-C60C-4492-80F9-4D869C4E2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249" y="4783015"/>
            <a:ext cx="10907149" cy="1445526"/>
          </a:xfrm>
          <a:prstGeom prst="rect">
            <a:avLst/>
          </a:prstGeom>
        </p:spPr>
      </p:pic>
      <p:graphicFrame>
        <p:nvGraphicFramePr>
          <p:cNvPr id="5" name="Nomogramă 4">
            <a:extLst>
              <a:ext uri="{FF2B5EF4-FFF2-40B4-BE49-F238E27FC236}">
                <a16:creationId xmlns:a16="http://schemas.microsoft.com/office/drawing/2014/main" id="{86A0CAC9-FD4C-4200-B1DE-DA6F2206BC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8713019"/>
              </p:ext>
            </p:extLst>
          </p:nvPr>
        </p:nvGraphicFramePr>
        <p:xfrm>
          <a:off x="642425" y="629459"/>
          <a:ext cx="10972799" cy="5236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8845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775" y="175847"/>
            <a:ext cx="10972799" cy="837027"/>
          </a:xfrm>
        </p:spPr>
        <p:txBody>
          <a:bodyPr>
            <a:noAutofit/>
          </a:bodyPr>
          <a:lstStyle/>
          <a:p>
            <a:r>
              <a:rPr lang="it-IT" sz="3800" b="1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IV. </a:t>
            </a:r>
            <a:r>
              <a:rPr lang="ro-RO" sz="3800" b="1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Elaborarea </a:t>
            </a:r>
            <a:r>
              <a:rPr lang="ro-RO" sz="3800" b="1" dirty="0" err="1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snd</a:t>
            </a:r>
            <a:r>
              <a:rPr lang="ro-RO" sz="3800" b="1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 „</a:t>
            </a:r>
            <a:r>
              <a:rPr lang="en-US" sz="3800" b="1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Moldova 2030”</a:t>
            </a:r>
            <a:endParaRPr lang="en-GB" sz="3800" cap="none" dirty="0">
              <a:solidFill>
                <a:srgbClr val="A85229"/>
              </a:solidFill>
              <a:ea typeface="Roboto Slab" pitchFamily="2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7617" y="1125415"/>
            <a:ext cx="10775853" cy="626442"/>
          </a:xfrm>
        </p:spPr>
        <p:txBody>
          <a:bodyPr>
            <a:no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>
                <a:srgbClr val="3A1D00"/>
              </a:buClr>
              <a:buNone/>
            </a:pPr>
            <a:r>
              <a:rPr lang="ro-RO" sz="3600" b="1" u="sng" cap="small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Priorități și obiective pe termen lung</a:t>
            </a:r>
            <a:endParaRPr lang="en-US" sz="3600" b="1" u="sng" cap="small" dirty="0">
              <a:solidFill>
                <a:srgbClr val="3A1D00"/>
              </a:solidFill>
              <a:ea typeface="Roboto Slab" pitchFamily="2" charset="0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>
                <a:srgbClr val="3A1D00"/>
              </a:buClr>
              <a:buNone/>
            </a:pPr>
            <a:endParaRPr lang="en-US" sz="3600" b="1" u="sng" cap="small" dirty="0">
              <a:solidFill>
                <a:srgbClr val="3A1D00"/>
              </a:solidFill>
              <a:ea typeface="Roboto Slab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7" name="Nomogramă 6">
            <a:extLst>
              <a:ext uri="{FF2B5EF4-FFF2-40B4-BE49-F238E27FC236}">
                <a16:creationId xmlns:a16="http://schemas.microsoft.com/office/drawing/2014/main" id="{4E3B2089-EB7C-43E4-8157-8C73A277EF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1475299"/>
              </p:ext>
            </p:extLst>
          </p:nvPr>
        </p:nvGraphicFramePr>
        <p:xfrm>
          <a:off x="576775" y="844062"/>
          <a:ext cx="10667999" cy="6140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446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ubstituent conținut 7">
            <a:extLst>
              <a:ext uri="{FF2B5EF4-FFF2-40B4-BE49-F238E27FC236}">
                <a16:creationId xmlns:a16="http://schemas.microsoft.com/office/drawing/2014/main" id="{68D831E9-FB55-4C5F-A283-05B6668B40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9413216"/>
              </p:ext>
            </p:extLst>
          </p:nvPr>
        </p:nvGraphicFramePr>
        <p:xfrm>
          <a:off x="731521" y="1485900"/>
          <a:ext cx="10846190" cy="4535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u 6">
            <a:extLst>
              <a:ext uri="{FF2B5EF4-FFF2-40B4-BE49-F238E27FC236}">
                <a16:creationId xmlns:a16="http://schemas.microsoft.com/office/drawing/2014/main" id="{67DDBF6C-3D77-48D6-B167-F2EDF7B90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565" y="188156"/>
            <a:ext cx="10011509" cy="1143000"/>
          </a:xfrm>
        </p:spPr>
        <p:txBody>
          <a:bodyPr/>
          <a:lstStyle/>
          <a:p>
            <a:r>
              <a:rPr lang="ro-RO" sz="3800" dirty="0">
                <a:solidFill>
                  <a:srgbClr val="A85229"/>
                </a:solidFill>
                <a:effectLst>
                  <a:outerShdw blurRad="38100" dist="25400" dir="18900000" algn="bl" rotWithShape="0">
                    <a:prstClr val="white">
                      <a:alpha val="80000"/>
                    </a:prstClr>
                  </a:outerShdw>
                </a:effectLst>
                <a:ea typeface="Roboto Slab" pitchFamily="2" charset="0"/>
                <a:cs typeface="Arial" panose="020B0604020202020204" pitchFamily="34" charset="0"/>
              </a:rPr>
              <a:t>Prioritatea</a:t>
            </a:r>
            <a:r>
              <a:rPr lang="it-IT" sz="3800" dirty="0">
                <a:solidFill>
                  <a:srgbClr val="A85229"/>
                </a:solidFill>
                <a:effectLst>
                  <a:outerShdw blurRad="38100" dist="25400" dir="18900000" algn="bl" rotWithShape="0">
                    <a:prstClr val="white">
                      <a:alpha val="80000"/>
                    </a:prstClr>
                  </a:outerShdw>
                </a:effectLst>
                <a:ea typeface="Roboto Slab" pitchFamily="2" charset="0"/>
                <a:cs typeface="Arial" panose="020B0604020202020204" pitchFamily="34" charset="0"/>
              </a:rPr>
              <a:t> 1: </a:t>
            </a:r>
            <a:br>
              <a:rPr lang="it-IT" sz="3800" dirty="0">
                <a:solidFill>
                  <a:srgbClr val="A85229"/>
                </a:solidFill>
                <a:effectLst>
                  <a:outerShdw blurRad="38100" dist="25400" dir="18900000" algn="bl" rotWithShape="0">
                    <a:prstClr val="white">
                      <a:alpha val="80000"/>
                    </a:prstClr>
                  </a:outerShdw>
                </a:effectLst>
                <a:ea typeface="Roboto Slab" pitchFamily="2" charset="0"/>
                <a:cs typeface="Arial" panose="020B0604020202020204" pitchFamily="34" charset="0"/>
              </a:rPr>
            </a:br>
            <a:r>
              <a:rPr lang="ro-RO" sz="3800" b="0" dirty="0">
                <a:solidFill>
                  <a:srgbClr val="A85229"/>
                </a:solidFill>
                <a:effectLst>
                  <a:outerShdw blurRad="38100" dist="25400" dir="18900000" algn="bl" rotWithShape="0">
                    <a:prstClr val="white">
                      <a:alpha val="80000"/>
                    </a:prstClr>
                  </a:outerShdw>
                </a:effectLst>
                <a:ea typeface="Roboto Slab" pitchFamily="2" charset="0"/>
                <a:cs typeface="Arial" panose="020B0604020202020204" pitchFamily="34" charset="0"/>
              </a:rPr>
              <a:t>Economie durabilă și incluzivă 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77222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ubstituent conținut 7">
            <a:extLst>
              <a:ext uri="{FF2B5EF4-FFF2-40B4-BE49-F238E27FC236}">
                <a16:creationId xmlns:a16="http://schemas.microsoft.com/office/drawing/2014/main" id="{68D831E9-FB55-4C5F-A283-05B6668B40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2150859"/>
              </p:ext>
            </p:extLst>
          </p:nvPr>
        </p:nvGraphicFramePr>
        <p:xfrm>
          <a:off x="731521" y="1485900"/>
          <a:ext cx="10846190" cy="4535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u 6">
            <a:extLst>
              <a:ext uri="{FF2B5EF4-FFF2-40B4-BE49-F238E27FC236}">
                <a16:creationId xmlns:a16="http://schemas.microsoft.com/office/drawing/2014/main" id="{67DDBF6C-3D77-48D6-B167-F2EDF7B90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565" y="188156"/>
            <a:ext cx="10011509" cy="1143000"/>
          </a:xfrm>
        </p:spPr>
        <p:txBody>
          <a:bodyPr/>
          <a:lstStyle/>
          <a:p>
            <a:r>
              <a:rPr lang="ro-RO" sz="3800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prioritatea</a:t>
            </a:r>
            <a:r>
              <a:rPr lang="it-IT" sz="3800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 </a:t>
            </a:r>
            <a:r>
              <a:rPr lang="ro-RO" sz="3800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2</a:t>
            </a:r>
            <a:r>
              <a:rPr lang="it-IT" sz="3800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: </a:t>
            </a:r>
            <a:br>
              <a:rPr lang="it-IT" sz="3800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</a:br>
            <a:r>
              <a:rPr lang="ro-RO" sz="3800" b="0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capital uman și social robust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2420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ubstituent conținut 7">
            <a:extLst>
              <a:ext uri="{FF2B5EF4-FFF2-40B4-BE49-F238E27FC236}">
                <a16:creationId xmlns:a16="http://schemas.microsoft.com/office/drawing/2014/main" id="{68D831E9-FB55-4C5F-A283-05B6668B40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20303"/>
              </p:ext>
            </p:extLst>
          </p:nvPr>
        </p:nvGraphicFramePr>
        <p:xfrm>
          <a:off x="672905" y="1913206"/>
          <a:ext cx="10846190" cy="3812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u 6">
            <a:extLst>
              <a:ext uri="{FF2B5EF4-FFF2-40B4-BE49-F238E27FC236}">
                <a16:creationId xmlns:a16="http://schemas.microsoft.com/office/drawing/2014/main" id="{67DDBF6C-3D77-48D6-B167-F2EDF7B90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633" y="427307"/>
            <a:ext cx="10011509" cy="1143000"/>
          </a:xfrm>
        </p:spPr>
        <p:txBody>
          <a:bodyPr/>
          <a:lstStyle/>
          <a:p>
            <a:r>
              <a:rPr lang="ro-RO" sz="3800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Prioritatea</a:t>
            </a:r>
            <a:r>
              <a:rPr lang="it-IT" sz="3800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 </a:t>
            </a:r>
            <a:r>
              <a:rPr lang="ro-RO" sz="3800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3</a:t>
            </a:r>
            <a:r>
              <a:rPr lang="it-IT" sz="3800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: </a:t>
            </a:r>
            <a:br>
              <a:rPr lang="it-IT" sz="3800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</a:br>
            <a:r>
              <a:rPr lang="ro-RO" sz="3800" b="0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instituții integre și eficiente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10391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ubstituent conținut 7">
            <a:extLst>
              <a:ext uri="{FF2B5EF4-FFF2-40B4-BE49-F238E27FC236}">
                <a16:creationId xmlns:a16="http://schemas.microsoft.com/office/drawing/2014/main" id="{68D831E9-FB55-4C5F-A283-05B6668B40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9388553"/>
              </p:ext>
            </p:extLst>
          </p:nvPr>
        </p:nvGraphicFramePr>
        <p:xfrm>
          <a:off x="672905" y="2324686"/>
          <a:ext cx="10846190" cy="2672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u 6">
            <a:extLst>
              <a:ext uri="{FF2B5EF4-FFF2-40B4-BE49-F238E27FC236}">
                <a16:creationId xmlns:a16="http://schemas.microsoft.com/office/drawing/2014/main" id="{67DDBF6C-3D77-48D6-B167-F2EDF7B90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633" y="596119"/>
            <a:ext cx="10011509" cy="1143000"/>
          </a:xfrm>
        </p:spPr>
        <p:txBody>
          <a:bodyPr/>
          <a:lstStyle/>
          <a:p>
            <a:r>
              <a:rPr lang="ro-RO" sz="3800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Prioritate</a:t>
            </a:r>
            <a:r>
              <a:rPr lang="it-IT" sz="3800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 </a:t>
            </a:r>
            <a:r>
              <a:rPr lang="ro-RO" sz="3800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4</a:t>
            </a:r>
            <a:r>
              <a:rPr lang="it-IT" sz="3800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: </a:t>
            </a:r>
            <a:br>
              <a:rPr lang="it-IT" sz="3800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</a:br>
            <a:r>
              <a:rPr lang="ro-RO" sz="3800" b="0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Mediu ambiant sănătos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12493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C9BDE0C-9F81-46CC-8F8E-9AC032125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721" y="296594"/>
            <a:ext cx="11235005" cy="730348"/>
          </a:xfrm>
        </p:spPr>
        <p:txBody>
          <a:bodyPr>
            <a:normAutofit/>
          </a:bodyPr>
          <a:lstStyle/>
          <a:p>
            <a:r>
              <a:rPr lang="ro-RO" sz="3600" dirty="0"/>
              <a:t>Procesul consultativ a notei de concept </a:t>
            </a:r>
            <a:r>
              <a:rPr lang="ro-RO" sz="3600" dirty="0" err="1"/>
              <a:t>snd</a:t>
            </a:r>
            <a:endParaRPr lang="ro-RO" sz="3600" dirty="0"/>
          </a:p>
        </p:txBody>
      </p:sp>
      <p:graphicFrame>
        <p:nvGraphicFramePr>
          <p:cNvPr id="5" name="Nomogramă 4">
            <a:extLst>
              <a:ext uri="{FF2B5EF4-FFF2-40B4-BE49-F238E27FC236}">
                <a16:creationId xmlns:a16="http://schemas.microsoft.com/office/drawing/2014/main" id="{C7E405F9-2A25-48AC-98C5-FC6E0F3414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4795355"/>
              </p:ext>
            </p:extLst>
          </p:nvPr>
        </p:nvGraphicFramePr>
        <p:xfrm>
          <a:off x="553721" y="1139484"/>
          <a:ext cx="11084558" cy="4951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4616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874" y="246186"/>
            <a:ext cx="10536700" cy="738553"/>
          </a:xfrm>
        </p:spPr>
        <p:txBody>
          <a:bodyPr>
            <a:noAutofit/>
          </a:bodyPr>
          <a:lstStyle/>
          <a:p>
            <a:r>
              <a:rPr lang="ro-RO" sz="3800" b="1" dirty="0">
                <a:solidFill>
                  <a:srgbClr val="A85229"/>
                </a:solidFill>
                <a:latin typeface="+mn-lt"/>
                <a:ea typeface="Roboto Slab" pitchFamily="2" charset="0"/>
                <a:cs typeface="Arial" panose="020B0604020202020204" pitchFamily="34" charset="0"/>
              </a:rPr>
              <a:t>Procesul de elaborare a SND</a:t>
            </a:r>
            <a:endParaRPr lang="en-GB" sz="3200" cap="none" dirty="0">
              <a:solidFill>
                <a:srgbClr val="A85229"/>
              </a:solidFill>
              <a:latin typeface="+mn-lt"/>
              <a:ea typeface="Roboto Slab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6" name="Substituent conținut 5">
            <a:extLst>
              <a:ext uri="{FF2B5EF4-FFF2-40B4-BE49-F238E27FC236}">
                <a16:creationId xmlns:a16="http://schemas.microsoft.com/office/drawing/2014/main" id="{3E2512FD-239B-4334-9156-EABEBEE161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3008121"/>
              </p:ext>
            </p:extLst>
          </p:nvPr>
        </p:nvGraphicFramePr>
        <p:xfrm>
          <a:off x="1012874" y="1304777"/>
          <a:ext cx="10353821" cy="1851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0F0AB02-A856-4964-BF2B-72FB14E57437}"/>
              </a:ext>
            </a:extLst>
          </p:cNvPr>
          <p:cNvSpPr txBox="1">
            <a:spLocks/>
          </p:cNvSpPr>
          <p:nvPr/>
        </p:nvSpPr>
        <p:spPr>
          <a:xfrm>
            <a:off x="1094934" y="3476476"/>
            <a:ext cx="10271761" cy="26341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51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>
                <a:srgbClr val="3A1D00"/>
              </a:buClr>
              <a:buFont typeface="Arial" pitchFamily="34" charset="0"/>
              <a:buNone/>
            </a:pPr>
            <a:r>
              <a:rPr lang="ro-RO" sz="3200" b="1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Scopul grupurilor de lucru</a:t>
            </a:r>
            <a:r>
              <a:rPr lang="en-US" sz="3200" b="1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: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>
                <a:srgbClr val="3A1D00"/>
              </a:buClr>
              <a:buFont typeface="Arial" pitchFamily="34" charset="0"/>
              <a:buNone/>
            </a:pPr>
            <a:r>
              <a:rPr lang="ro-RO" sz="3200" dirty="0">
                <a:solidFill>
                  <a:srgbClr val="3A1D00"/>
                </a:solidFill>
                <a:ea typeface="Roboto Slab" pitchFamily="2" charset="0"/>
                <a:cs typeface="Arial" panose="020B0604020202020204" pitchFamily="34" charset="0"/>
              </a:rPr>
              <a:t>Elaborarea SND „</a:t>
            </a:r>
            <a:r>
              <a:rPr lang="en-US" sz="3200" dirty="0">
                <a:solidFill>
                  <a:srgbClr val="3A1D00"/>
                </a:solidFill>
                <a:ea typeface="Roboto Slab" pitchFamily="2" charset="0"/>
                <a:cs typeface="Arial" panose="020B0604020202020204" pitchFamily="34" charset="0"/>
              </a:rPr>
              <a:t>Moldova 2030” </a:t>
            </a:r>
            <a:r>
              <a:rPr lang="ro-RO" sz="3200" dirty="0">
                <a:solidFill>
                  <a:srgbClr val="3A1D00"/>
                </a:solidFill>
                <a:ea typeface="Roboto Slab" pitchFamily="2" charset="0"/>
                <a:cs typeface="Arial" panose="020B0604020202020204" pitchFamily="34" charset="0"/>
              </a:rPr>
              <a:t>printr-un </a:t>
            </a:r>
            <a:r>
              <a:rPr lang="ro-RO" sz="3200" b="1" dirty="0">
                <a:solidFill>
                  <a:srgbClr val="3A1D00"/>
                </a:solidFill>
                <a:ea typeface="Roboto Slab" pitchFamily="2" charset="0"/>
                <a:cs typeface="Arial" panose="020B0604020202020204" pitchFamily="34" charset="0"/>
              </a:rPr>
              <a:t>proces participativ</a:t>
            </a:r>
            <a:r>
              <a:rPr lang="en-US" sz="3200" b="1" dirty="0">
                <a:solidFill>
                  <a:srgbClr val="3A1D00"/>
                </a:solidFill>
                <a:ea typeface="Roboto Slab" pitchFamily="2" charset="0"/>
                <a:cs typeface="Arial" panose="020B0604020202020204" pitchFamily="34" charset="0"/>
              </a:rPr>
              <a:t>, </a:t>
            </a:r>
            <a:r>
              <a:rPr lang="ro-RO" sz="3200" dirty="0">
                <a:solidFill>
                  <a:srgbClr val="3A1D00"/>
                </a:solidFill>
                <a:ea typeface="Roboto Slab" pitchFamily="2" charset="0"/>
                <a:cs typeface="Arial" panose="020B0604020202020204" pitchFamily="34" charset="0"/>
              </a:rPr>
              <a:t>asigurând </a:t>
            </a:r>
            <a:r>
              <a:rPr lang="ro-RO" sz="3200" b="1" dirty="0">
                <a:solidFill>
                  <a:srgbClr val="3A1D00"/>
                </a:solidFill>
                <a:ea typeface="Roboto Slab" pitchFamily="2" charset="0"/>
                <a:cs typeface="Arial" panose="020B0604020202020204" pitchFamily="34" charset="0"/>
              </a:rPr>
              <a:t>responsabilizarea</a:t>
            </a:r>
            <a:r>
              <a:rPr lang="ro-RO" sz="3200" dirty="0">
                <a:solidFill>
                  <a:srgbClr val="3A1D00"/>
                </a:solidFill>
                <a:ea typeface="Roboto Slab" pitchFamily="2" charset="0"/>
                <a:cs typeface="Arial" panose="020B0604020202020204" pitchFamily="34" charset="0"/>
              </a:rPr>
              <a:t> ministerelor în procesul de elaborare, monitorizare și evaluare a SND</a:t>
            </a:r>
            <a:r>
              <a:rPr lang="en-US" sz="3200" dirty="0">
                <a:solidFill>
                  <a:srgbClr val="3A1D00"/>
                </a:solidFill>
                <a:ea typeface="Roboto Slab" pitchFamily="2" charset="0"/>
                <a:cs typeface="Arial" panose="020B0604020202020204" pitchFamily="34" charset="0"/>
              </a:rPr>
              <a:t>.</a:t>
            </a:r>
          </a:p>
          <a:p>
            <a:pPr marL="450850" indent="-45085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>
                <a:srgbClr val="3A1D00"/>
              </a:buClr>
              <a:buFont typeface="Wingdings" panose="05000000000000000000" pitchFamily="2" charset="2"/>
              <a:buChar char="§"/>
            </a:pPr>
            <a:endParaRPr lang="en-US" sz="3000" dirty="0">
              <a:solidFill>
                <a:srgbClr val="3A1D00"/>
              </a:solidFill>
              <a:ea typeface="Roboto Slab" pitchFamily="2" charset="0"/>
              <a:cs typeface="Arial" panose="020B0604020202020204" pitchFamily="34" charset="0"/>
            </a:endParaRPr>
          </a:p>
          <a:p>
            <a:pPr marL="801688" indent="-436563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>
                <a:srgbClr val="3A1D00"/>
              </a:buClr>
              <a:buFont typeface="Wingdings" panose="05000000000000000000" pitchFamily="2" charset="2"/>
              <a:buChar char="§"/>
            </a:pPr>
            <a:endParaRPr lang="en-US" dirty="0">
              <a:solidFill>
                <a:srgbClr val="3A1D00"/>
              </a:solidFill>
              <a:ea typeface="Roboto Slab" pitchFamily="2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>
                <a:srgbClr val="3A1D00"/>
              </a:buClr>
            </a:pPr>
            <a:endParaRPr lang="en-US" sz="3000" b="1" u="sng" dirty="0">
              <a:solidFill>
                <a:srgbClr val="3A1D00"/>
              </a:solidFill>
              <a:ea typeface="Roboto Slab" pitchFamily="2" charset="0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>
                <a:srgbClr val="3A1D00"/>
              </a:buClr>
              <a:buFont typeface="Arial" pitchFamily="34" charset="0"/>
              <a:buNone/>
            </a:pPr>
            <a:endParaRPr lang="en-US" sz="3000" b="1" u="sng" dirty="0">
              <a:solidFill>
                <a:srgbClr val="3A1D00"/>
              </a:solidFill>
              <a:ea typeface="Roboto Slab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4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874" y="154745"/>
            <a:ext cx="10536700" cy="738553"/>
          </a:xfrm>
        </p:spPr>
        <p:txBody>
          <a:bodyPr>
            <a:noAutofit/>
          </a:bodyPr>
          <a:lstStyle/>
          <a:p>
            <a:r>
              <a:rPr lang="ro-RO" sz="3800" b="1" dirty="0">
                <a:solidFill>
                  <a:srgbClr val="A85229"/>
                </a:solidFill>
                <a:latin typeface="+mn-lt"/>
                <a:ea typeface="Roboto Slab" pitchFamily="2" charset="0"/>
                <a:cs typeface="Arial" panose="020B0604020202020204" pitchFamily="34" charset="0"/>
              </a:rPr>
              <a:t>Procesul de elaborare a </a:t>
            </a:r>
            <a:r>
              <a:rPr lang="ro-RO" sz="3800" b="1" dirty="0" err="1">
                <a:solidFill>
                  <a:srgbClr val="A85229"/>
                </a:solidFill>
                <a:latin typeface="+mn-lt"/>
                <a:ea typeface="Roboto Slab" pitchFamily="2" charset="0"/>
                <a:cs typeface="Arial" panose="020B0604020202020204" pitchFamily="34" charset="0"/>
              </a:rPr>
              <a:t>snd</a:t>
            </a:r>
            <a:endParaRPr lang="en-GB" sz="3200" cap="none" dirty="0">
              <a:solidFill>
                <a:srgbClr val="A85229"/>
              </a:solidFill>
              <a:latin typeface="+mn-lt"/>
              <a:ea typeface="Roboto Slab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4" name="Substituent conținut 3">
            <a:extLst>
              <a:ext uri="{FF2B5EF4-FFF2-40B4-BE49-F238E27FC236}">
                <a16:creationId xmlns:a16="http://schemas.microsoft.com/office/drawing/2014/main" id="{43B87242-40AB-4DE5-ACFF-B8088864F3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0248067"/>
              </p:ext>
            </p:extLst>
          </p:nvPr>
        </p:nvGraphicFramePr>
        <p:xfrm>
          <a:off x="267286" y="738553"/>
          <a:ext cx="11549575" cy="2300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Nomogramă 4">
            <a:extLst>
              <a:ext uri="{FF2B5EF4-FFF2-40B4-BE49-F238E27FC236}">
                <a16:creationId xmlns:a16="http://schemas.microsoft.com/office/drawing/2014/main" id="{F5DCB217-6917-4BA5-8045-0A42DC7A8C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763285"/>
              </p:ext>
            </p:extLst>
          </p:nvPr>
        </p:nvGraphicFramePr>
        <p:xfrm>
          <a:off x="0" y="3179298"/>
          <a:ext cx="12192000" cy="3523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19522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874" y="246186"/>
            <a:ext cx="10536700" cy="738553"/>
          </a:xfrm>
        </p:spPr>
        <p:txBody>
          <a:bodyPr>
            <a:noAutofit/>
          </a:bodyPr>
          <a:lstStyle/>
          <a:p>
            <a:r>
              <a:rPr lang="ro-RO" sz="3800" b="1" dirty="0">
                <a:solidFill>
                  <a:srgbClr val="A85229"/>
                </a:solidFill>
                <a:latin typeface="+mn-lt"/>
                <a:ea typeface="Roboto Slab" pitchFamily="2" charset="0"/>
                <a:cs typeface="Arial" panose="020B0604020202020204" pitchFamily="34" charset="0"/>
              </a:rPr>
              <a:t>Procesul de elaborare a </a:t>
            </a:r>
            <a:r>
              <a:rPr lang="ro-RO" sz="3800" b="1" dirty="0" err="1">
                <a:solidFill>
                  <a:srgbClr val="A85229"/>
                </a:solidFill>
                <a:latin typeface="+mn-lt"/>
                <a:ea typeface="Roboto Slab" pitchFamily="2" charset="0"/>
                <a:cs typeface="Arial" panose="020B0604020202020204" pitchFamily="34" charset="0"/>
              </a:rPr>
              <a:t>snd</a:t>
            </a:r>
            <a:endParaRPr lang="en-GB" sz="3200" cap="none" dirty="0">
              <a:solidFill>
                <a:srgbClr val="A85229"/>
              </a:solidFill>
              <a:latin typeface="+mn-lt"/>
              <a:ea typeface="Roboto Slab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4" name="Substituent conținut 3">
            <a:extLst>
              <a:ext uri="{FF2B5EF4-FFF2-40B4-BE49-F238E27FC236}">
                <a16:creationId xmlns:a16="http://schemas.microsoft.com/office/drawing/2014/main" id="{A7792D04-E9CD-4FED-96B0-80845F831C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1497647"/>
              </p:ext>
            </p:extLst>
          </p:nvPr>
        </p:nvGraphicFramePr>
        <p:xfrm>
          <a:off x="1012874" y="1139484"/>
          <a:ext cx="10536700" cy="4979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0762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2398" y="238005"/>
            <a:ext cx="9173413" cy="998376"/>
          </a:xfrm>
        </p:spPr>
        <p:txBody>
          <a:bodyPr>
            <a:noAutofit/>
          </a:bodyPr>
          <a:lstStyle/>
          <a:p>
            <a:r>
              <a:rPr lang="ro-RO" sz="3800" b="1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Agenda ședinței</a:t>
            </a:r>
            <a:r>
              <a:rPr lang="it-IT" sz="3800" b="1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:</a:t>
            </a:r>
            <a:endParaRPr lang="en-GB" sz="3800" cap="none" dirty="0">
              <a:solidFill>
                <a:srgbClr val="A85229"/>
              </a:solidFill>
              <a:ea typeface="Roboto Slab" pitchFamily="2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709" y="1417885"/>
            <a:ext cx="10692582" cy="4228707"/>
          </a:xfrm>
          <a:noFill/>
        </p:spPr>
        <p:txBody>
          <a:bodyPr>
            <a:noAutofit/>
          </a:bodyPr>
          <a:lstStyle/>
          <a:p>
            <a:pPr marL="857250" indent="-857250">
              <a:lnSpc>
                <a:spcPct val="100000"/>
              </a:lnSpc>
              <a:spcBef>
                <a:spcPts val="1200"/>
              </a:spcBef>
              <a:buClr>
                <a:srgbClr val="514A40"/>
              </a:buClr>
              <a:buFont typeface="+mj-lt"/>
              <a:buAutoNum type="arabicPeriod"/>
            </a:pPr>
            <a:r>
              <a:rPr lang="ro-RO" sz="3400" dirty="0">
                <a:solidFill>
                  <a:srgbClr val="514A4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ea typeface="Roboto Slab" pitchFamily="2" charset="0"/>
                <a:cs typeface="Arial" panose="020B0604020202020204" pitchFamily="34" charset="0"/>
              </a:rPr>
              <a:t>Prezentarea Viziunii SND „Moldova 2030”</a:t>
            </a:r>
          </a:p>
          <a:p>
            <a:pPr marL="857250" indent="-857250">
              <a:lnSpc>
                <a:spcPct val="100000"/>
              </a:lnSpc>
              <a:spcBef>
                <a:spcPts val="1200"/>
              </a:spcBef>
              <a:buClr>
                <a:srgbClr val="514A40"/>
              </a:buClr>
              <a:buFont typeface="+mj-lt"/>
              <a:buAutoNum type="arabicPeriod"/>
            </a:pPr>
            <a:r>
              <a:rPr lang="ro-RO" sz="3400" dirty="0">
                <a:solidFill>
                  <a:srgbClr val="514A4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ea typeface="Roboto Slab" pitchFamily="2" charset="0"/>
                <a:cs typeface="Arial" panose="020B0604020202020204" pitchFamily="34" charset="0"/>
              </a:rPr>
              <a:t>Prezentarea Obiectivului 3. </a:t>
            </a:r>
            <a:r>
              <a:rPr lang="ro-RO" sz="3400" i="1" dirty="0">
                <a:solidFill>
                  <a:srgbClr val="514A4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ea typeface="Roboto Slab" pitchFamily="2" charset="0"/>
                <a:cs typeface="Arial" panose="020B0604020202020204" pitchFamily="34" charset="0"/>
              </a:rPr>
              <a:t>Ameliorarea condițiilor de muncă și reducerea ocupării informale</a:t>
            </a:r>
          </a:p>
          <a:p>
            <a:pPr marL="857250" indent="-857250">
              <a:lnSpc>
                <a:spcPct val="100000"/>
              </a:lnSpc>
              <a:spcBef>
                <a:spcPts val="1200"/>
              </a:spcBef>
              <a:buClr>
                <a:srgbClr val="514A40"/>
              </a:buClr>
              <a:buFont typeface="+mj-lt"/>
              <a:buAutoNum type="arabicPeriod"/>
            </a:pPr>
            <a:r>
              <a:rPr lang="ro-RO" sz="3400" dirty="0">
                <a:solidFill>
                  <a:srgbClr val="514A4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ea typeface="Roboto Slab" pitchFamily="2" charset="0"/>
                <a:cs typeface="Arial" panose="020B0604020202020204" pitchFamily="34" charset="0"/>
              </a:rPr>
              <a:t>Discuții privind situația actuală, problemele și cauzele în acest domeniu</a:t>
            </a:r>
          </a:p>
          <a:p>
            <a:pPr marL="857250" indent="-857250">
              <a:lnSpc>
                <a:spcPct val="100000"/>
              </a:lnSpc>
              <a:spcBef>
                <a:spcPts val="1200"/>
              </a:spcBef>
              <a:buClr>
                <a:srgbClr val="514A40"/>
              </a:buClr>
              <a:buFont typeface="+mj-lt"/>
              <a:buAutoNum type="arabicPeriod"/>
            </a:pPr>
            <a:r>
              <a:rPr lang="ro-RO" sz="3400" dirty="0">
                <a:solidFill>
                  <a:srgbClr val="514A4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ea typeface="Roboto Slab" pitchFamily="2" charset="0"/>
                <a:cs typeface="Arial" panose="020B0604020202020204" pitchFamily="34" charset="0"/>
              </a:rPr>
              <a:t>Pașii următori</a:t>
            </a:r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id="{A349660E-D9A5-45E4-8A7D-FD1E77997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67158"/>
            <a:ext cx="12192000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68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874" y="120008"/>
            <a:ext cx="10536700" cy="738553"/>
          </a:xfrm>
        </p:spPr>
        <p:txBody>
          <a:bodyPr>
            <a:noAutofit/>
          </a:bodyPr>
          <a:lstStyle/>
          <a:p>
            <a:r>
              <a:rPr lang="ro-RO" sz="3800" b="1" dirty="0">
                <a:solidFill>
                  <a:srgbClr val="A85229"/>
                </a:solidFill>
                <a:latin typeface="+mn-lt"/>
                <a:ea typeface="Roboto Slab" pitchFamily="2" charset="0"/>
                <a:cs typeface="Arial" panose="020B0604020202020204" pitchFamily="34" charset="0"/>
              </a:rPr>
              <a:t>Procesul de elaborare a </a:t>
            </a:r>
            <a:r>
              <a:rPr lang="ro-RO" sz="3800" b="1" dirty="0" err="1">
                <a:solidFill>
                  <a:srgbClr val="A85229"/>
                </a:solidFill>
                <a:latin typeface="+mn-lt"/>
                <a:ea typeface="Roboto Slab" pitchFamily="2" charset="0"/>
                <a:cs typeface="Arial" panose="020B0604020202020204" pitchFamily="34" charset="0"/>
              </a:rPr>
              <a:t>snd</a:t>
            </a:r>
            <a:endParaRPr lang="en-GB" sz="3200" cap="none" dirty="0">
              <a:solidFill>
                <a:srgbClr val="A85229"/>
              </a:solidFill>
              <a:latin typeface="+mn-lt"/>
              <a:ea typeface="Roboto Slab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6" name="Substituent conținut 5">
            <a:extLst>
              <a:ext uri="{FF2B5EF4-FFF2-40B4-BE49-F238E27FC236}">
                <a16:creationId xmlns:a16="http://schemas.microsoft.com/office/drawing/2014/main" id="{1D3BA8B8-F531-46BF-8BB6-A2A149EE60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1700616"/>
              </p:ext>
            </p:extLst>
          </p:nvPr>
        </p:nvGraphicFramePr>
        <p:xfrm>
          <a:off x="1012874" y="984739"/>
          <a:ext cx="10311618" cy="1336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816B3A8-C0DA-4D0C-B6E5-E8C9094A51FA}"/>
              </a:ext>
            </a:extLst>
          </p:cNvPr>
          <p:cNvSpPr txBox="1">
            <a:spLocks/>
          </p:cNvSpPr>
          <p:nvPr/>
        </p:nvSpPr>
        <p:spPr>
          <a:xfrm>
            <a:off x="958948" y="2447348"/>
            <a:ext cx="10311618" cy="2377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51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>
                <a:srgbClr val="3A1D00"/>
              </a:buClr>
              <a:buFont typeface="Arial" pitchFamily="34" charset="0"/>
              <a:buNone/>
            </a:pPr>
            <a:r>
              <a:rPr lang="ro-RO" sz="3000" b="1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Procesul de elaborare</a:t>
            </a:r>
            <a:r>
              <a:rPr lang="en-US" sz="3000" b="1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: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>
                <a:srgbClr val="3A1D00"/>
              </a:buClr>
              <a:buFont typeface="Arial" pitchFamily="34" charset="0"/>
              <a:buNone/>
            </a:pPr>
            <a:r>
              <a:rPr lang="ro-RO" sz="3000" dirty="0">
                <a:solidFill>
                  <a:srgbClr val="3A1D00"/>
                </a:solidFill>
                <a:ea typeface="Roboto Slab" pitchFamily="2" charset="0"/>
                <a:cs typeface="Arial" panose="020B0604020202020204" pitchFamily="34" charset="0"/>
              </a:rPr>
              <a:t>Grupurile de lucru vor elabora și vor valida pentru fiecare din cele 10 priorități pe termen lung următoarele secțiuni, conform Hotărârii Guvernului nr. </a:t>
            </a:r>
            <a:r>
              <a:rPr lang="en-US" sz="3000" dirty="0">
                <a:solidFill>
                  <a:srgbClr val="3A1D00"/>
                </a:solidFill>
                <a:ea typeface="Roboto Slab" pitchFamily="2" charset="0"/>
                <a:cs typeface="Arial" panose="020B0604020202020204" pitchFamily="34" charset="0"/>
              </a:rPr>
              <a:t>33 </a:t>
            </a:r>
            <a:r>
              <a:rPr lang="ro-RO" sz="3000" dirty="0">
                <a:solidFill>
                  <a:srgbClr val="3A1D00"/>
                </a:solidFill>
                <a:ea typeface="Roboto Slab" pitchFamily="2" charset="0"/>
                <a:cs typeface="Arial" panose="020B0604020202020204" pitchFamily="34" charset="0"/>
              </a:rPr>
              <a:t>din</a:t>
            </a:r>
            <a:r>
              <a:rPr lang="en-US" sz="3000" dirty="0">
                <a:solidFill>
                  <a:srgbClr val="3A1D00"/>
                </a:solidFill>
                <a:ea typeface="Roboto Slab" pitchFamily="2" charset="0"/>
                <a:cs typeface="Arial" panose="020B0604020202020204" pitchFamily="34" charset="0"/>
              </a:rPr>
              <a:t> 2007:</a:t>
            </a:r>
            <a:endParaRPr lang="en-US" sz="3000" dirty="0">
              <a:solidFill>
                <a:srgbClr val="3A1D00"/>
              </a:solidFill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</a:endParaRPr>
          </a:p>
          <a:p>
            <a:pPr marL="365125" inden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>
                <a:srgbClr val="3A1D00"/>
              </a:buClr>
              <a:buNone/>
            </a:pPr>
            <a:endParaRPr lang="en-US" dirty="0">
              <a:solidFill>
                <a:srgbClr val="3A1D00"/>
              </a:solidFill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>
                <a:srgbClr val="3A1D00"/>
              </a:buClr>
            </a:pPr>
            <a:endParaRPr lang="en-US" sz="3000" b="1" u="sng" dirty="0">
              <a:solidFill>
                <a:srgbClr val="3A1D00"/>
              </a:solidFill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>
                <a:srgbClr val="3A1D00"/>
              </a:buClr>
              <a:buFont typeface="Arial" pitchFamily="34" charset="0"/>
              <a:buNone/>
            </a:pPr>
            <a:endParaRPr lang="en-US" sz="3000" b="1" u="sng" dirty="0">
              <a:solidFill>
                <a:srgbClr val="3A1D00"/>
              </a:solidFill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8" name="Nomogramă 7">
            <a:extLst>
              <a:ext uri="{FF2B5EF4-FFF2-40B4-BE49-F238E27FC236}">
                <a16:creationId xmlns:a16="http://schemas.microsoft.com/office/drawing/2014/main" id="{4A217B0F-F376-4E51-BB2D-DB43D7A8D1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5827848"/>
              </p:ext>
            </p:extLst>
          </p:nvPr>
        </p:nvGraphicFramePr>
        <p:xfrm>
          <a:off x="921434" y="4824787"/>
          <a:ext cx="10349132" cy="1294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12083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C9BDE0C-9F81-46CC-8F8E-9AC032125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721" y="296594"/>
            <a:ext cx="11235005" cy="730348"/>
          </a:xfrm>
        </p:spPr>
        <p:txBody>
          <a:bodyPr>
            <a:normAutofit/>
          </a:bodyPr>
          <a:lstStyle/>
          <a:p>
            <a:r>
              <a:rPr lang="ro-RO" sz="3600" dirty="0"/>
              <a:t>Calendarul ședințelor</a:t>
            </a:r>
          </a:p>
        </p:txBody>
      </p:sp>
      <p:graphicFrame>
        <p:nvGraphicFramePr>
          <p:cNvPr id="5" name="Nomogramă 4">
            <a:extLst>
              <a:ext uri="{FF2B5EF4-FFF2-40B4-BE49-F238E27FC236}">
                <a16:creationId xmlns:a16="http://schemas.microsoft.com/office/drawing/2014/main" id="{C7E405F9-2A25-48AC-98C5-FC6E0F3414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9764013"/>
              </p:ext>
            </p:extLst>
          </p:nvPr>
        </p:nvGraphicFramePr>
        <p:xfrm>
          <a:off x="553721" y="1139484"/>
          <a:ext cx="11084558" cy="4951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3068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874" y="584241"/>
            <a:ext cx="10536700" cy="738553"/>
          </a:xfrm>
        </p:spPr>
        <p:txBody>
          <a:bodyPr>
            <a:noAutofit/>
          </a:bodyPr>
          <a:lstStyle/>
          <a:p>
            <a:r>
              <a:rPr lang="ro-RO" sz="3800" dirty="0">
                <a:solidFill>
                  <a:srgbClr val="A85229"/>
                </a:solidFill>
                <a:latin typeface="+mn-lt"/>
                <a:ea typeface="Roboto Slab" pitchFamily="2" charset="0"/>
                <a:cs typeface="Arial" panose="020B0604020202020204" pitchFamily="34" charset="0"/>
              </a:rPr>
              <a:t>Procesul de elaborare a </a:t>
            </a:r>
            <a:r>
              <a:rPr lang="ro-RO" sz="3800" dirty="0" err="1">
                <a:solidFill>
                  <a:srgbClr val="A85229"/>
                </a:solidFill>
                <a:latin typeface="+mn-lt"/>
                <a:ea typeface="Roboto Slab" pitchFamily="2" charset="0"/>
                <a:cs typeface="Arial" panose="020B0604020202020204" pitchFamily="34" charset="0"/>
              </a:rPr>
              <a:t>snd</a:t>
            </a:r>
            <a:endParaRPr lang="en-GB" sz="3200" cap="none" dirty="0">
              <a:solidFill>
                <a:srgbClr val="A85229"/>
              </a:solidFill>
              <a:latin typeface="+mn-lt"/>
              <a:ea typeface="Roboto Slab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6" name="Substituent conținut 5">
            <a:extLst>
              <a:ext uri="{FF2B5EF4-FFF2-40B4-BE49-F238E27FC236}">
                <a16:creationId xmlns:a16="http://schemas.microsoft.com/office/drawing/2014/main" id="{1D3BA8B8-F531-46BF-8BB6-A2A149EE60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7451849"/>
              </p:ext>
            </p:extLst>
          </p:nvPr>
        </p:nvGraphicFramePr>
        <p:xfrm>
          <a:off x="1012874" y="1744394"/>
          <a:ext cx="10311618" cy="3573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2079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83170" y="1773381"/>
            <a:ext cx="8825660" cy="261850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o-RO" b="1" u="sng" cap="small" dirty="0"/>
              <a:t>Obiectivul 3.</a:t>
            </a:r>
            <a:r>
              <a:rPr lang="ro-RO" b="1" cap="small" dirty="0"/>
              <a:t> </a:t>
            </a:r>
            <a:br>
              <a:rPr lang="ro-RO" b="1" cap="small" dirty="0"/>
            </a:br>
            <a:br>
              <a:rPr lang="ro-RO" sz="900" b="1" cap="small" dirty="0"/>
            </a:br>
            <a:r>
              <a:rPr lang="ro-RO" b="1" cap="small" dirty="0"/>
              <a:t>Ameliorarea condițiilor de muncă și reducerea ocupării informale</a:t>
            </a:r>
            <a:endParaRPr lang="ru-RU" cap="small" dirty="0"/>
          </a:p>
        </p:txBody>
      </p:sp>
    </p:spTree>
    <p:extLst>
      <p:ext uri="{BB962C8B-B14F-4D97-AF65-F5344CB8AC3E}">
        <p14:creationId xmlns:p14="http://schemas.microsoft.com/office/powerpoint/2010/main" val="17842212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699655"/>
          </a:xfrm>
        </p:spPr>
        <p:txBody>
          <a:bodyPr>
            <a:normAutofit/>
          </a:bodyPr>
          <a:lstStyle/>
          <a:p>
            <a:r>
              <a:rPr lang="ro-RO" sz="3800" b="1" dirty="0"/>
              <a:t>Importanța</a:t>
            </a:r>
            <a:endParaRPr lang="ru-RU" sz="3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87674" y="1469805"/>
            <a:ext cx="10616652" cy="4195481"/>
          </a:xfrm>
        </p:spPr>
        <p:txBody>
          <a:bodyPr>
            <a:noAutofit/>
          </a:bodyPr>
          <a:lstStyle/>
          <a:p>
            <a:pPr marL="539750" indent="-495300">
              <a:buFont typeface="Wingdings" panose="05000000000000000000" pitchFamily="2" charset="2"/>
              <a:buChar char="§"/>
            </a:pPr>
            <a:r>
              <a:rPr lang="ro-RO" sz="3200" dirty="0"/>
              <a:t>Cea mai mare parte a vieții oamenii au vârsta aptă de muncă.</a:t>
            </a:r>
          </a:p>
          <a:p>
            <a:pPr marL="539750" indent="-495300">
              <a:buFont typeface="Wingdings" panose="05000000000000000000" pitchFamily="2" charset="2"/>
              <a:buChar char="§"/>
            </a:pPr>
            <a:r>
              <a:rPr lang="ro-RO" sz="3200" dirty="0"/>
              <a:t>Salariile constituie cea mai importantă sursă de formare a venitului disponibil (42% în 2016).</a:t>
            </a:r>
          </a:p>
          <a:p>
            <a:pPr marL="539750" indent="-495300">
              <a:buFont typeface="Wingdings" panose="05000000000000000000" pitchFamily="2" charset="2"/>
              <a:buChar char="§"/>
            </a:pPr>
            <a:r>
              <a:rPr lang="ro-RO" sz="3200" dirty="0"/>
              <a:t>Salariile constituie și principala sursă de plată a pensiilor.</a:t>
            </a:r>
          </a:p>
          <a:p>
            <a:pPr marL="539750" indent="-495300">
              <a:buFont typeface="Wingdings" panose="05000000000000000000" pitchFamily="2" charset="2"/>
              <a:buChar char="§"/>
            </a:pPr>
            <a:r>
              <a:rPr lang="ro-RO" sz="3200" dirty="0"/>
              <a:t>Angajații cu loc de muncă decent sunt predispuși să investească mai mult în educația și sănătatea copiilor.</a:t>
            </a:r>
            <a:endParaRPr lang="ro-MD" sz="3200" dirty="0"/>
          </a:p>
        </p:txBody>
      </p:sp>
    </p:spTree>
    <p:extLst>
      <p:ext uri="{BB962C8B-B14F-4D97-AF65-F5344CB8AC3E}">
        <p14:creationId xmlns:p14="http://schemas.microsoft.com/office/powerpoint/2010/main" val="166852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10836"/>
            <a:ext cx="9601200" cy="658091"/>
          </a:xfrm>
        </p:spPr>
        <p:txBody>
          <a:bodyPr/>
          <a:lstStyle/>
          <a:p>
            <a:r>
              <a:rPr lang="ro-RO"/>
              <a:t>Situația la moment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800260"/>
            <a:ext cx="9601200" cy="9144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o-RO" dirty="0"/>
              <a:t>În pofida creșterii economice din ultimii ani, rata de ocupare în Moldova a rămas cea mai redusă din țările ECE, iar calitatea ocupării a scăzut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434338"/>
            <a:ext cx="6491668" cy="46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02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554182"/>
          </a:xfrm>
        </p:spPr>
        <p:txBody>
          <a:bodyPr/>
          <a:lstStyle/>
          <a:p>
            <a:r>
              <a:rPr lang="ro-RO"/>
              <a:t>Situația la moment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976746"/>
            <a:ext cx="10061864" cy="685799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ro-RO" dirty="0"/>
              <a:t>Ocuparea informală a afectat productivitatea, cea mai dificilă situație fiind atestată în sectorul agricol, unde productivitatea este de peste 3,5 ori mai mică față de celelalte sectoare</a:t>
            </a:r>
            <a:endParaRPr lang="en-GB" dirty="0"/>
          </a:p>
        </p:txBody>
      </p:sp>
      <p:pic>
        <p:nvPicPr>
          <p:cNvPr id="5" name="Picture 4" descr="C:\Users\Adrian\Desktop\Untitled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04109"/>
            <a:ext cx="6019800" cy="44888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111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Grupuri</a:t>
            </a:r>
            <a:r>
              <a:rPr lang="en-US" dirty="0"/>
              <a:t> </a:t>
            </a:r>
            <a:r>
              <a:rPr lang="en-US" dirty="0" err="1"/>
              <a:t>vulnerabile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2400" dirty="0"/>
              <a:t>Cea mai vulnerabilă categorie de populație este cea din mediul rural, cel puțin din 2 considerente: </a:t>
            </a:r>
          </a:p>
          <a:p>
            <a:pPr lvl="1"/>
            <a:r>
              <a:rPr lang="ro-RO" sz="2200" dirty="0"/>
              <a:t>(i) din cauza oportunităților economice limitate și ratei scăzute de ocupare în sate (39,7% față de 42,3% în orașe, în 2016), fapt ce sporește șansele angajării informale, prost plătite sau/și nesigure, și </a:t>
            </a:r>
          </a:p>
          <a:p>
            <a:pPr lvl="1"/>
            <a:r>
              <a:rPr lang="ro-RO" sz="2200" dirty="0"/>
              <a:t>(ii) din cauza expunerii puternice față de sectorul agricol (58% din populația ocupată în 2016), unde este concentrată cea mai mare parte din ocuparea informală.</a:t>
            </a:r>
            <a:endParaRPr lang="ro-RO" dirty="0"/>
          </a:p>
          <a:p>
            <a:endParaRPr lang="en-US" dirty="0"/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218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Factori cauzali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399" y="1828800"/>
            <a:ext cx="10076645" cy="4114800"/>
          </a:xfrm>
        </p:spPr>
        <p:txBody>
          <a:bodyPr>
            <a:normAutofit/>
          </a:bodyPr>
          <a:lstStyle/>
          <a:p>
            <a:r>
              <a:rPr lang="ro-RO" sz="2400" b="1" dirty="0"/>
              <a:t>Factorii la nivel de firmă</a:t>
            </a:r>
            <a:r>
              <a:rPr lang="ro-RO" sz="2400" dirty="0"/>
              <a:t>: capacitățile financiare ale companiilor, motivația angajatorilor, și lipsa unei culturi organizaționale la nivelul multor firme.</a:t>
            </a:r>
          </a:p>
          <a:p>
            <a:r>
              <a:rPr lang="ro-RO" sz="2400" b="1" dirty="0"/>
              <a:t>Factori la nivel de angajați</a:t>
            </a:r>
            <a:r>
              <a:rPr lang="ro-RO" sz="2400" dirty="0"/>
              <a:t>: lipsa opțiunilor alternative și/sau lipsa de informații privind drepturile angajaților. </a:t>
            </a:r>
          </a:p>
          <a:p>
            <a:r>
              <a:rPr lang="ro-RO" sz="2400" b="1" dirty="0"/>
              <a:t>Factori la nivel de instituții și cadru regulator</a:t>
            </a:r>
            <a:r>
              <a:rPr lang="ro-RO" sz="2400" dirty="0"/>
              <a:t>: penalități insuficiente și instituții slabe care nu permit depistarea practicilor de ocupare contrar legii.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1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840" y="361443"/>
            <a:ext cx="9404723" cy="774630"/>
          </a:xfrm>
        </p:spPr>
        <p:txBody>
          <a:bodyPr>
            <a:normAutofit/>
          </a:bodyPr>
          <a:lstStyle/>
          <a:p>
            <a:r>
              <a:rPr lang="ro-RO" sz="3800" b="1" dirty="0"/>
              <a:t>Întrebări pentru discuții</a:t>
            </a:r>
            <a:endParaRPr lang="en-GB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840" y="1551710"/>
            <a:ext cx="9601200" cy="4114800"/>
          </a:xfrm>
        </p:spPr>
        <p:txBody>
          <a:bodyPr>
            <a:noAutofit/>
          </a:bodyPr>
          <a:lstStyle/>
          <a:p>
            <a:r>
              <a:rPr lang="ro-RO" sz="2800" dirty="0"/>
              <a:t>De ce creșterea economică de până acum nu s-a transpus în creșterea ratei de ocupare și a calității locurilor de muncă?</a:t>
            </a:r>
          </a:p>
          <a:p>
            <a:r>
              <a:rPr lang="ro-RO" sz="2800" dirty="0"/>
              <a:t>De ce rata de ocupare informală este atât de înaltă în Republica Moldova?</a:t>
            </a:r>
          </a:p>
        </p:txBody>
      </p:sp>
    </p:spTree>
    <p:extLst>
      <p:ext uri="{BB962C8B-B14F-4D97-AF65-F5344CB8AC3E}">
        <p14:creationId xmlns:p14="http://schemas.microsoft.com/office/powerpoint/2010/main" val="270485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13" y="350334"/>
            <a:ext cx="10290729" cy="998376"/>
          </a:xfrm>
        </p:spPr>
        <p:txBody>
          <a:bodyPr>
            <a:noAutofit/>
          </a:bodyPr>
          <a:lstStyle/>
          <a:p>
            <a:r>
              <a:rPr lang="ro-RO" sz="3800" b="1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Strategia rap </a:t>
            </a:r>
            <a:r>
              <a:rPr lang="it-IT" sz="3800" b="1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2016-2020</a:t>
            </a:r>
            <a:endParaRPr lang="en-GB" sz="3800" cap="none" dirty="0">
              <a:solidFill>
                <a:srgbClr val="A85229"/>
              </a:solidFill>
              <a:ea typeface="Roboto Slab" pitchFamily="2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412" y="1687885"/>
            <a:ext cx="10290729" cy="4178343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45085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3A1D00"/>
              </a:buClr>
              <a:buNone/>
            </a:pPr>
            <a:r>
              <a:rPr lang="ro-RO" sz="4000" b="1" u="sng" cap="small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Obiectiv</a:t>
            </a:r>
            <a:r>
              <a:rPr lang="ro-RO" sz="4000" b="1" u="sng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:</a:t>
            </a:r>
          </a:p>
          <a:p>
            <a:pPr marL="450850" indent="0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>
                <a:srgbClr val="3A1D00"/>
              </a:buClr>
              <a:buNone/>
            </a:pPr>
            <a:r>
              <a:rPr lang="ro-RO" sz="4000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Optimizarea și operaționalizarea unui sistem de planificare strategică riguros, integrat și coerent, precum și corelarea cu resursele financiare</a:t>
            </a:r>
            <a:r>
              <a:rPr lang="en-GB" sz="4000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.</a:t>
            </a:r>
            <a:endParaRPr lang="ro-RO" sz="4000" dirty="0">
              <a:solidFill>
                <a:srgbClr val="514A40"/>
              </a:solidFill>
              <a:ea typeface="Roboto Slab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30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C9BDE0C-9F81-46CC-8F8E-9AC032125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96594"/>
            <a:ext cx="10721926" cy="730348"/>
          </a:xfrm>
        </p:spPr>
        <p:txBody>
          <a:bodyPr>
            <a:normAutofit/>
          </a:bodyPr>
          <a:lstStyle/>
          <a:p>
            <a:r>
              <a:rPr lang="ro-RO" sz="3600" dirty="0"/>
              <a:t>Pașii următori</a:t>
            </a:r>
          </a:p>
        </p:txBody>
      </p:sp>
      <p:graphicFrame>
        <p:nvGraphicFramePr>
          <p:cNvPr id="5" name="Nomogramă 4">
            <a:extLst>
              <a:ext uri="{FF2B5EF4-FFF2-40B4-BE49-F238E27FC236}">
                <a16:creationId xmlns:a16="http://schemas.microsoft.com/office/drawing/2014/main" id="{C7E405F9-2A25-48AC-98C5-FC6E0F3414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5831007"/>
              </p:ext>
            </p:extLst>
          </p:nvPr>
        </p:nvGraphicFramePr>
        <p:xfrm>
          <a:off x="553721" y="1139483"/>
          <a:ext cx="11084558" cy="5025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5982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874" y="584241"/>
            <a:ext cx="10536700" cy="738553"/>
          </a:xfrm>
        </p:spPr>
        <p:txBody>
          <a:bodyPr>
            <a:noAutofit/>
          </a:bodyPr>
          <a:lstStyle/>
          <a:p>
            <a:r>
              <a:rPr lang="ro-RO" sz="3800" b="1" dirty="0">
                <a:solidFill>
                  <a:srgbClr val="A85229"/>
                </a:solidFill>
                <a:latin typeface="+mn-lt"/>
                <a:ea typeface="Roboto Slab" pitchFamily="2" charset="0"/>
                <a:cs typeface="Arial" panose="020B0604020202020204" pitchFamily="34" charset="0"/>
              </a:rPr>
              <a:t>Persoanele de contact</a:t>
            </a:r>
            <a:endParaRPr lang="en-GB" sz="3200" cap="none" dirty="0">
              <a:solidFill>
                <a:srgbClr val="A85229"/>
              </a:solidFill>
              <a:latin typeface="+mn-lt"/>
              <a:ea typeface="Roboto Slab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4" name="Substituent conținut 3">
            <a:extLst>
              <a:ext uri="{FF2B5EF4-FFF2-40B4-BE49-F238E27FC236}">
                <a16:creationId xmlns:a16="http://schemas.microsoft.com/office/drawing/2014/main" id="{7218642D-3054-4A20-93B6-347495DD0B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2020507"/>
              </p:ext>
            </p:extLst>
          </p:nvPr>
        </p:nvGraphicFramePr>
        <p:xfrm>
          <a:off x="1012873" y="1590260"/>
          <a:ext cx="10536699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6808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DE20015-5332-49FB-943E-8CBE2EF90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8" y="1911902"/>
            <a:ext cx="9404723" cy="1400530"/>
          </a:xfrm>
        </p:spPr>
        <p:txBody>
          <a:bodyPr>
            <a:normAutofit/>
          </a:bodyPr>
          <a:lstStyle/>
          <a:p>
            <a:pPr algn="ctr"/>
            <a:r>
              <a:rPr lang="ro-RO" sz="4400" b="1" dirty="0">
                <a:solidFill>
                  <a:srgbClr val="A85229"/>
                </a:solidFill>
                <a:cs typeface="Arial" panose="020B0604020202020204" pitchFamily="34" charset="0"/>
              </a:rPr>
              <a:t>Vă mulțumim pentru atenție!</a:t>
            </a:r>
          </a:p>
        </p:txBody>
      </p:sp>
    </p:spTree>
    <p:extLst>
      <p:ext uri="{BB962C8B-B14F-4D97-AF65-F5344CB8AC3E}">
        <p14:creationId xmlns:p14="http://schemas.microsoft.com/office/powerpoint/2010/main" val="411234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5784" y="1351333"/>
            <a:ext cx="10480431" cy="4761913"/>
          </a:xfrm>
        </p:spPr>
        <p:txBody>
          <a:bodyPr>
            <a:noAutofit/>
          </a:bodyPr>
          <a:lstStyle/>
          <a:p>
            <a:pPr marL="0" indent="0" defTabSz="717550">
              <a:spcBef>
                <a:spcPts val="0"/>
              </a:spcBef>
              <a:spcAft>
                <a:spcPts val="1200"/>
              </a:spcAft>
              <a:buClr>
                <a:srgbClr val="3A1D00"/>
              </a:buClr>
              <a:buNone/>
            </a:pPr>
            <a:r>
              <a:rPr lang="en-US" sz="3200" b="1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	</a:t>
            </a:r>
            <a:r>
              <a:rPr lang="ro-RO" sz="3200" b="1" u="sng" cap="small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Acțiuni prioritate</a:t>
            </a:r>
            <a:r>
              <a:rPr lang="ro-RO" sz="3200" b="1" u="sng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:</a:t>
            </a: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Clr>
                <a:srgbClr val="514A40"/>
              </a:buClr>
              <a:buAutoNum type="arabicPeriod"/>
            </a:pPr>
            <a:r>
              <a:rPr lang="ro-RO" sz="3200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Evaluarea intermediară a SND „</a:t>
            </a:r>
            <a:r>
              <a:rPr lang="en-GB" sz="3200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Moldova 2020”;</a:t>
            </a: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Clr>
                <a:srgbClr val="514A40"/>
              </a:buClr>
              <a:buAutoNum type="arabicPeriod"/>
            </a:pPr>
            <a:r>
              <a:rPr lang="ro-RO" sz="3200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Elaborarea SND „</a:t>
            </a:r>
            <a:r>
              <a:rPr lang="en-GB" sz="3200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Moldova 2030”, </a:t>
            </a:r>
            <a:r>
              <a:rPr lang="ro-RO" sz="3200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care va include</a:t>
            </a:r>
            <a:r>
              <a:rPr lang="en-GB" sz="3200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:</a:t>
            </a:r>
          </a:p>
          <a:p>
            <a:pPr marL="457200" lvl="1" indent="0">
              <a:spcBef>
                <a:spcPts val="1200"/>
              </a:spcBef>
              <a:spcAft>
                <a:spcPts val="1200"/>
              </a:spcAft>
              <a:buClr>
                <a:srgbClr val="3A1D00"/>
              </a:buClr>
              <a:buNone/>
            </a:pPr>
            <a:r>
              <a:rPr lang="en-GB" sz="2800" b="1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	     </a:t>
            </a:r>
            <a:r>
              <a:rPr lang="en-GB" sz="2800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Agenda 2030 </a:t>
            </a:r>
            <a:r>
              <a:rPr lang="ro-RO" sz="2800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pentru Dezvoltare Durabilă</a:t>
            </a:r>
            <a:r>
              <a:rPr lang="en-GB" sz="2800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;</a:t>
            </a:r>
          </a:p>
          <a:p>
            <a:pPr marL="457200" lvl="1" indent="0">
              <a:spcBef>
                <a:spcPts val="1200"/>
              </a:spcBef>
              <a:spcAft>
                <a:spcPts val="1200"/>
              </a:spcAft>
              <a:buClr>
                <a:srgbClr val="3A1D00"/>
              </a:buClr>
              <a:buNone/>
            </a:pPr>
            <a:r>
              <a:rPr lang="en-GB" sz="2800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	     </a:t>
            </a:r>
            <a:r>
              <a:rPr lang="ro-RO" sz="2800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Agenda de Integrare Europeană</a:t>
            </a:r>
            <a:r>
              <a:rPr lang="en-GB" sz="2800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.</a:t>
            </a:r>
          </a:p>
          <a:p>
            <a:pPr marL="742950" lvl="1" indent="-742950">
              <a:spcBef>
                <a:spcPts val="1200"/>
              </a:spcBef>
              <a:spcAft>
                <a:spcPts val="1200"/>
              </a:spcAft>
              <a:buClr>
                <a:srgbClr val="514A40"/>
              </a:buClr>
              <a:buFont typeface="+mj-lt"/>
              <a:buAutoNum type="arabicPeriod" startAt="3"/>
            </a:pPr>
            <a:r>
              <a:rPr lang="ro-RO" sz="3200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Revizuirea documentelor de politici sectoriale conform SND „</a:t>
            </a:r>
            <a:r>
              <a:rPr lang="en-GB" sz="3200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Moldova 2030”.</a:t>
            </a: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C69A63FE-82E9-4310-8B44-C2DAF026AA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30" y="3592049"/>
            <a:ext cx="404154" cy="404154"/>
          </a:xfrm>
          <a:prstGeom prst="rect">
            <a:avLst/>
          </a:prstGeo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9760706B-95C6-4A03-9873-845233EDC3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338" y="4331694"/>
            <a:ext cx="606539" cy="40415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97CC04E-0B13-40CA-BD1B-990E568EC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338" y="418966"/>
            <a:ext cx="8901646" cy="764622"/>
          </a:xfrm>
        </p:spPr>
        <p:txBody>
          <a:bodyPr>
            <a:noAutofit/>
          </a:bodyPr>
          <a:lstStyle/>
          <a:p>
            <a:r>
              <a:rPr lang="ro-RO" sz="3800" b="1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Strategia RAP </a:t>
            </a:r>
            <a:r>
              <a:rPr lang="it-IT" sz="3800" b="1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2016-2020</a:t>
            </a:r>
            <a:endParaRPr lang="en-GB" sz="3800" cap="none" dirty="0">
              <a:solidFill>
                <a:srgbClr val="A85229"/>
              </a:solidFill>
              <a:ea typeface="Roboto Slab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68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>
            <a:extLst>
              <a:ext uri="{FF2B5EF4-FFF2-40B4-BE49-F238E27FC236}">
                <a16:creationId xmlns:a16="http://schemas.microsoft.com/office/drawing/2014/main" id="{DF88FAAD-4B0D-43F7-B290-2B5C22A70D5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804D56"/>
              </a:clrFrom>
              <a:clrTo>
                <a:srgbClr val="804D56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206454"/>
          </a:xfrm>
          <a:prstGeom prst="rect">
            <a:avLst/>
          </a:prstGeom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064" y="1477634"/>
            <a:ext cx="10480431" cy="4418200"/>
          </a:xfrm>
        </p:spPr>
        <p:txBody>
          <a:bodyPr>
            <a:no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3A1D00"/>
              </a:buClr>
              <a:buNone/>
            </a:pPr>
            <a:r>
              <a:rPr lang="ro-RO" sz="3200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Un set universal de </a:t>
            </a:r>
            <a:endParaRPr lang="en-US" sz="3200" dirty="0">
              <a:solidFill>
                <a:srgbClr val="514A40"/>
              </a:solidFill>
              <a:ea typeface="Roboto Slab" pitchFamily="2" charset="0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3A1D00"/>
              </a:buClr>
              <a:buNone/>
            </a:pPr>
            <a:r>
              <a:rPr lang="en-US" sz="3200" b="1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	17</a:t>
            </a:r>
            <a:r>
              <a:rPr lang="en-US" sz="3200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 </a:t>
            </a:r>
            <a:r>
              <a:rPr lang="ro-RO" sz="3200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obiective</a:t>
            </a:r>
            <a:endParaRPr lang="en-US" sz="3200" dirty="0">
              <a:solidFill>
                <a:srgbClr val="514A40"/>
              </a:solidFill>
              <a:ea typeface="Roboto Slab" pitchFamily="2" charset="0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3A1D00"/>
              </a:buClr>
              <a:buNone/>
            </a:pPr>
            <a:r>
              <a:rPr lang="en-US" sz="3200" b="1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	169</a:t>
            </a:r>
            <a:r>
              <a:rPr lang="en-US" sz="3200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 </a:t>
            </a:r>
            <a:r>
              <a:rPr lang="ro-RO" sz="3200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ținte și</a:t>
            </a:r>
            <a:r>
              <a:rPr lang="en-US" sz="3200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3A1D00"/>
              </a:buClr>
              <a:buNone/>
            </a:pPr>
            <a:r>
              <a:rPr lang="en-US" sz="3200" b="1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	241</a:t>
            </a:r>
            <a:r>
              <a:rPr lang="en-US" sz="3200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 </a:t>
            </a:r>
            <a:r>
              <a:rPr lang="ro-RO" sz="3200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indicatori, </a:t>
            </a:r>
            <a:endParaRPr lang="en-US" sz="3200" dirty="0">
              <a:solidFill>
                <a:srgbClr val="514A40"/>
              </a:solidFill>
              <a:ea typeface="Roboto Slab" pitchFamily="2" charset="0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3A1D00"/>
              </a:buClr>
              <a:buNone/>
            </a:pPr>
            <a:r>
              <a:rPr lang="ro-RO" sz="3200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pe care țările membre ONU, inclusiv </a:t>
            </a:r>
            <a:r>
              <a:rPr lang="ro-RO" sz="3200" b="1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Republica Moldova</a:t>
            </a:r>
            <a:r>
              <a:rPr lang="ro-RO" sz="3200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, urmează </a:t>
            </a:r>
            <a:r>
              <a:rPr lang="ro-RO" sz="3200" b="1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să le integreze în agendele naționale de politici </a:t>
            </a:r>
            <a:r>
              <a:rPr lang="ro-RO" sz="3200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și să le implementeze până în 2030</a:t>
            </a:r>
            <a:r>
              <a:rPr lang="en-GB" sz="3200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064" y="383873"/>
            <a:ext cx="11309375" cy="774449"/>
          </a:xfrm>
        </p:spPr>
        <p:txBody>
          <a:bodyPr>
            <a:noAutofit/>
          </a:bodyPr>
          <a:lstStyle/>
          <a:p>
            <a:r>
              <a:rPr lang="it-IT" sz="3600" b="1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Agenda 2030 </a:t>
            </a:r>
            <a:r>
              <a:rPr lang="ro-RO" sz="3600" b="1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pentru dezvoltare durabilă</a:t>
            </a:r>
            <a:endParaRPr lang="en-GB" sz="3600" cap="none" dirty="0">
              <a:solidFill>
                <a:srgbClr val="A85229"/>
              </a:solidFill>
              <a:ea typeface="Roboto Slab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51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426" y="281566"/>
            <a:ext cx="10907149" cy="633360"/>
          </a:xfrm>
        </p:spPr>
        <p:txBody>
          <a:bodyPr>
            <a:noAutofit/>
          </a:bodyPr>
          <a:lstStyle/>
          <a:p>
            <a:r>
              <a:rPr lang="ro-RO" sz="3800" b="1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Evaluarea SND „</a:t>
            </a:r>
            <a:r>
              <a:rPr lang="en-US" sz="3800" b="1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Moldova 2020”</a:t>
            </a:r>
            <a:endParaRPr lang="en-GB" sz="3800" cap="none" dirty="0">
              <a:solidFill>
                <a:srgbClr val="A85229"/>
              </a:solidFill>
              <a:ea typeface="Roboto Slab" pitchFamily="2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4846" y="935287"/>
            <a:ext cx="9774901" cy="633360"/>
          </a:xfrm>
        </p:spPr>
        <p:txBody>
          <a:bodyPr>
            <a:no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>
                <a:srgbClr val="3A1D00"/>
              </a:buClr>
              <a:buNone/>
            </a:pPr>
            <a:r>
              <a:rPr lang="ro-RO" sz="3000" b="1" u="sng" cap="small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Concluzii generale</a:t>
            </a:r>
            <a:r>
              <a:rPr lang="en-US" sz="3000" b="1" u="sng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4" name="Nomogramă 3">
            <a:extLst>
              <a:ext uri="{FF2B5EF4-FFF2-40B4-BE49-F238E27FC236}">
                <a16:creationId xmlns:a16="http://schemas.microsoft.com/office/drawing/2014/main" id="{E6095E5E-E109-4669-9B67-D478DE2A73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8617967"/>
              </p:ext>
            </p:extLst>
          </p:nvPr>
        </p:nvGraphicFramePr>
        <p:xfrm>
          <a:off x="642425" y="1751307"/>
          <a:ext cx="11136287" cy="4293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9240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217" y="1004177"/>
            <a:ext cx="7755986" cy="669878"/>
          </a:xfrm>
        </p:spPr>
        <p:txBody>
          <a:bodyPr>
            <a:no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>
                <a:srgbClr val="3A1D00"/>
              </a:buClr>
              <a:buNone/>
            </a:pPr>
            <a:r>
              <a:rPr lang="ro-RO" sz="3000" b="1" u="sng" cap="small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Concluzii specifice</a:t>
            </a:r>
            <a:r>
              <a:rPr lang="en-US" sz="3000" b="1" u="sng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: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>
                <a:srgbClr val="3A1D00"/>
              </a:buClr>
              <a:buNone/>
            </a:pPr>
            <a:endParaRPr lang="en-US" sz="3000" b="1" u="sng" dirty="0">
              <a:solidFill>
                <a:srgbClr val="514A40"/>
              </a:solidFill>
              <a:ea typeface="Roboto Slab" pitchFamily="2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3F1F20F-3970-4E98-9DA1-3E9A30B24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216" y="372795"/>
            <a:ext cx="9466385" cy="669878"/>
          </a:xfrm>
        </p:spPr>
        <p:txBody>
          <a:bodyPr>
            <a:noAutofit/>
          </a:bodyPr>
          <a:lstStyle/>
          <a:p>
            <a:r>
              <a:rPr lang="ro-RO" sz="3800" b="1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Evaluarea </a:t>
            </a:r>
            <a:r>
              <a:rPr lang="ro-RO" sz="3800" b="1" dirty="0" err="1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snd</a:t>
            </a:r>
            <a:r>
              <a:rPr lang="it-IT" sz="3800" b="1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 </a:t>
            </a:r>
            <a:r>
              <a:rPr lang="ro-RO" sz="3800" b="1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„</a:t>
            </a:r>
            <a:r>
              <a:rPr lang="en-US" sz="3800" b="1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Moldova 2020”</a:t>
            </a:r>
            <a:endParaRPr lang="en-GB" sz="3800" cap="none" dirty="0">
              <a:solidFill>
                <a:srgbClr val="A85229"/>
              </a:solidFill>
              <a:ea typeface="Roboto Slab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2" name="Nomogramă 1">
            <a:extLst>
              <a:ext uri="{FF2B5EF4-FFF2-40B4-BE49-F238E27FC236}">
                <a16:creationId xmlns:a16="http://schemas.microsoft.com/office/drawing/2014/main" id="{37289AE6-252D-4875-9ECE-0A7FA7B30E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5421642"/>
              </p:ext>
            </p:extLst>
          </p:nvPr>
        </p:nvGraphicFramePr>
        <p:xfrm>
          <a:off x="642426" y="1674055"/>
          <a:ext cx="10710202" cy="4811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8988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841" y="302456"/>
            <a:ext cx="10092733" cy="780756"/>
          </a:xfrm>
        </p:spPr>
        <p:txBody>
          <a:bodyPr>
            <a:noAutofit/>
          </a:bodyPr>
          <a:lstStyle/>
          <a:p>
            <a:r>
              <a:rPr lang="ro-RO" sz="3800" b="1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Evaluarea </a:t>
            </a:r>
            <a:r>
              <a:rPr lang="ro-RO" sz="3800" b="1" dirty="0" err="1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snd</a:t>
            </a:r>
            <a:r>
              <a:rPr lang="ro-RO" sz="3800" b="1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 „</a:t>
            </a:r>
            <a:r>
              <a:rPr lang="en-GB" sz="3800" b="1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Moldova 2020”</a:t>
            </a:r>
            <a:endParaRPr lang="en-GB" sz="3800" cap="none" dirty="0">
              <a:solidFill>
                <a:srgbClr val="A85229"/>
              </a:solidFill>
              <a:ea typeface="Roboto Slab" pitchFamily="2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6841" y="1177954"/>
            <a:ext cx="10331885" cy="649092"/>
          </a:xfrm>
        </p:spPr>
        <p:txBody>
          <a:bodyPr>
            <a:no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>
                <a:srgbClr val="3A1D00"/>
              </a:buClr>
              <a:buNone/>
            </a:pPr>
            <a:r>
              <a:rPr lang="ro-RO" sz="3000" b="1" u="sng" cap="small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Recomandări</a:t>
            </a:r>
            <a:endParaRPr lang="en-US" sz="3000" b="1" u="sng" cap="small" dirty="0">
              <a:solidFill>
                <a:srgbClr val="3A1D00"/>
              </a:solidFill>
              <a:ea typeface="Roboto Slab" pitchFamily="2" charset="0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>
                <a:srgbClr val="3A1D00"/>
              </a:buClr>
              <a:buNone/>
            </a:pPr>
            <a:endParaRPr lang="en-US" sz="3000" b="1" u="sng" dirty="0">
              <a:solidFill>
                <a:srgbClr val="3A1D00"/>
              </a:solidFill>
              <a:ea typeface="Roboto Slab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4" name="Nomogramă 3">
            <a:extLst>
              <a:ext uri="{FF2B5EF4-FFF2-40B4-BE49-F238E27FC236}">
                <a16:creationId xmlns:a16="http://schemas.microsoft.com/office/drawing/2014/main" id="{86676EC6-13FE-426F-8EEB-EE127E9BF0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6006380"/>
              </p:ext>
            </p:extLst>
          </p:nvPr>
        </p:nvGraphicFramePr>
        <p:xfrm>
          <a:off x="642425" y="1840790"/>
          <a:ext cx="10585342" cy="4292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5957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617" y="175847"/>
            <a:ext cx="10381957" cy="837027"/>
          </a:xfrm>
        </p:spPr>
        <p:txBody>
          <a:bodyPr>
            <a:noAutofit/>
          </a:bodyPr>
          <a:lstStyle/>
          <a:p>
            <a:r>
              <a:rPr lang="ro-RO" sz="3800" b="1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Elaborarea SND „</a:t>
            </a:r>
            <a:r>
              <a:rPr lang="en-US" sz="3800" b="1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Moldova 2030”</a:t>
            </a:r>
            <a:endParaRPr lang="en-GB" sz="3800" cap="none" dirty="0">
              <a:solidFill>
                <a:srgbClr val="A85229"/>
              </a:solidFill>
              <a:ea typeface="Roboto Slab" pitchFamily="2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7617" y="1012874"/>
            <a:ext cx="10775853" cy="626442"/>
          </a:xfrm>
        </p:spPr>
        <p:txBody>
          <a:bodyPr>
            <a:no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>
                <a:srgbClr val="3A1D00"/>
              </a:buClr>
              <a:buNone/>
            </a:pPr>
            <a:r>
              <a:rPr lang="ro-RO" sz="3800" b="1" u="sng" cap="small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Pentru prima dată în Republica Moldova</a:t>
            </a:r>
            <a:endParaRPr lang="en-US" sz="3800" cap="small" dirty="0">
              <a:solidFill>
                <a:srgbClr val="3A1D00"/>
              </a:solidFill>
              <a:ea typeface="Roboto Slab" pitchFamily="2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>
                <a:srgbClr val="3A1D00"/>
              </a:buClr>
            </a:pPr>
            <a:endParaRPr lang="en-US" sz="3800" b="1" u="sng" cap="small" dirty="0">
              <a:solidFill>
                <a:srgbClr val="3A1D00"/>
              </a:solidFill>
              <a:ea typeface="Roboto Slab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5" name="Nomogramă 4">
            <a:extLst>
              <a:ext uri="{FF2B5EF4-FFF2-40B4-BE49-F238E27FC236}">
                <a16:creationId xmlns:a16="http://schemas.microsoft.com/office/drawing/2014/main" id="{86A0CAC9-FD4C-4200-B1DE-DA6F2206BC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2728652"/>
              </p:ext>
            </p:extLst>
          </p:nvPr>
        </p:nvGraphicFramePr>
        <p:xfrm>
          <a:off x="576775" y="1849901"/>
          <a:ext cx="11141257" cy="4197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6682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180B1C-2212-497F-A259-C959ADD048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Prezentare de afaceri cu linie roșie (ecran lat)</Template>
  <TotalTime>0</TotalTime>
  <Words>1644</Words>
  <Application>Microsoft Office PowerPoint</Application>
  <PresentationFormat>Ecran lat</PresentationFormat>
  <Paragraphs>223</Paragraphs>
  <Slides>32</Slides>
  <Notes>25</Notes>
  <HiddenSlides>0</HiddenSlides>
  <MMClips>0</MMClips>
  <ScaleCrop>false</ScaleCrop>
  <HeadingPairs>
    <vt:vector size="6" baseType="variant">
      <vt:variant>
        <vt:lpstr>Fonturi utilizate</vt:lpstr>
      </vt:variant>
      <vt:variant>
        <vt:i4>4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32</vt:i4>
      </vt:variant>
    </vt:vector>
  </HeadingPairs>
  <TitlesOfParts>
    <vt:vector size="37" baseType="lpstr">
      <vt:lpstr>Arial</vt:lpstr>
      <vt:lpstr>Cambria</vt:lpstr>
      <vt:lpstr>Roboto Slab</vt:lpstr>
      <vt:lpstr>Wingdings</vt:lpstr>
      <vt:lpstr>Red Line Business 16x9</vt:lpstr>
      <vt:lpstr>Strategia națională de dezvoltare „Moldova 2030”</vt:lpstr>
      <vt:lpstr>Agenda ședinței:</vt:lpstr>
      <vt:lpstr>Strategia rap 2016-2020</vt:lpstr>
      <vt:lpstr>Strategia RAP 2016-2020</vt:lpstr>
      <vt:lpstr>Agenda 2030 pentru dezvoltare durabilă</vt:lpstr>
      <vt:lpstr>Evaluarea SND „Moldova 2020”</vt:lpstr>
      <vt:lpstr>Evaluarea snd „Moldova 2020”</vt:lpstr>
      <vt:lpstr>Evaluarea snd „Moldova 2020”</vt:lpstr>
      <vt:lpstr>Elaborarea SND „Moldova 2030”</vt:lpstr>
      <vt:lpstr>IV. Elaborarea snd „Moldova 2030”</vt:lpstr>
      <vt:lpstr>IV. Elaborarea snd „Moldova 2030”</vt:lpstr>
      <vt:lpstr>Prioritatea 1:  Economie durabilă și incluzivă </vt:lpstr>
      <vt:lpstr>prioritatea 2:  capital uman și social robust</vt:lpstr>
      <vt:lpstr>Prioritatea 3:  instituții integre și eficiente</vt:lpstr>
      <vt:lpstr>Prioritate 4:  Mediu ambiant sănătos</vt:lpstr>
      <vt:lpstr>Procesul consultativ a notei de concept snd</vt:lpstr>
      <vt:lpstr>Procesul de elaborare a SND</vt:lpstr>
      <vt:lpstr>Procesul de elaborare a snd</vt:lpstr>
      <vt:lpstr>Procesul de elaborare a snd</vt:lpstr>
      <vt:lpstr>Procesul de elaborare a snd</vt:lpstr>
      <vt:lpstr>Calendarul ședințelor</vt:lpstr>
      <vt:lpstr>Procesul de elaborare a snd</vt:lpstr>
      <vt:lpstr>Obiectivul 3.   Ameliorarea condițiilor de muncă și reducerea ocupării informale</vt:lpstr>
      <vt:lpstr>Importanța</vt:lpstr>
      <vt:lpstr>Situația la moment</vt:lpstr>
      <vt:lpstr>Situația la moment</vt:lpstr>
      <vt:lpstr>Grupuri vulnerabile</vt:lpstr>
      <vt:lpstr>Factori cauzali</vt:lpstr>
      <vt:lpstr>Întrebări pentru discuții</vt:lpstr>
      <vt:lpstr>Pașii următori</vt:lpstr>
      <vt:lpstr>Persoanele de contact</vt:lpstr>
      <vt:lpstr>Vă mulțumim pentru atenție!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2018-01-31T12:08:52Z</dcterms:created>
  <dcterms:modified xsi:type="dcterms:W3CDTF">2018-03-16T00:16:55Z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</Properties>
</file>